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7" r:id="rId8"/>
    <p:sldId id="261" r:id="rId9"/>
    <p:sldId id="263" r:id="rId10"/>
    <p:sldId id="269" r:id="rId11"/>
    <p:sldId id="270" r:id="rId12"/>
    <p:sldId id="268" r:id="rId13"/>
    <p:sldId id="265" r:id="rId14"/>
    <p:sldId id="271" r:id="rId15"/>
    <p:sldId id="264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14.jpg"/><Relationship Id="rId1" Type="http://schemas.openxmlformats.org/officeDocument/2006/relationships/image" Target="../media/image13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Relationship Id="rId5" Type="http://schemas.openxmlformats.org/officeDocument/2006/relationships/image" Target="../media/image22.png"/><Relationship Id="rId4" Type="http://schemas.openxmlformats.org/officeDocument/2006/relationships/image" Target="../media/image21.jfi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14.jpg"/><Relationship Id="rId1" Type="http://schemas.openxmlformats.org/officeDocument/2006/relationships/image" Target="../media/image13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Relationship Id="rId5" Type="http://schemas.openxmlformats.org/officeDocument/2006/relationships/image" Target="../media/image22.png"/><Relationship Id="rId4" Type="http://schemas.openxmlformats.org/officeDocument/2006/relationships/image" Target="../media/image21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52C502-3D5D-4B2D-8E2D-02EF014CC8B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7631B6-479C-4619-993C-D5D7A34F3237}">
      <dgm:prSet phldrT="[Text]" custT="1"/>
      <dgm:spPr/>
      <dgm:t>
        <a:bodyPr/>
        <a:lstStyle/>
        <a:p>
          <a:r>
            <a:rPr lang="en-US" sz="2800" b="1" dirty="0" smtClean="0">
              <a:solidFill>
                <a:schemeClr val="bg1"/>
              </a:solidFill>
              <a:effectLst/>
            </a:rPr>
            <a:t>Introduction</a:t>
          </a:r>
          <a:endParaRPr lang="en-GB" sz="2800" b="1" dirty="0">
            <a:solidFill>
              <a:schemeClr val="bg1"/>
            </a:solidFill>
            <a:effectLst/>
          </a:endParaRPr>
        </a:p>
      </dgm:t>
    </dgm:pt>
    <dgm:pt modelId="{388C6EB9-4119-41B3-803E-1C7AAFD289F6}" type="parTrans" cxnId="{B29545E4-1217-4918-907B-68E4665CFD9A}">
      <dgm:prSet/>
      <dgm:spPr/>
      <dgm:t>
        <a:bodyPr/>
        <a:lstStyle/>
        <a:p>
          <a:endParaRPr lang="en-GB" sz="1200" b="1">
            <a:solidFill>
              <a:schemeClr val="bg1"/>
            </a:solidFill>
            <a:effectLst/>
          </a:endParaRPr>
        </a:p>
      </dgm:t>
    </dgm:pt>
    <dgm:pt modelId="{1D75C6A4-E2E5-4590-8E22-1952D4741968}" type="sibTrans" cxnId="{B29545E4-1217-4918-907B-68E4665CFD9A}">
      <dgm:prSet/>
      <dgm:spPr/>
      <dgm:t>
        <a:bodyPr/>
        <a:lstStyle/>
        <a:p>
          <a:endParaRPr lang="en-GB" sz="1200" b="1">
            <a:solidFill>
              <a:schemeClr val="bg1"/>
            </a:solidFill>
            <a:effectLst/>
          </a:endParaRPr>
        </a:p>
      </dgm:t>
    </dgm:pt>
    <dgm:pt modelId="{54D68B90-59BF-4932-9AA6-B239EA02F570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 b="1" dirty="0" smtClean="0">
              <a:solidFill>
                <a:schemeClr val="bg1"/>
              </a:solidFill>
              <a:effectLst/>
            </a:rPr>
            <a:t>Communication and Control Systems</a:t>
          </a:r>
          <a:endParaRPr lang="en-GB" sz="2800" b="1" dirty="0" smtClean="0">
            <a:solidFill>
              <a:schemeClr val="bg1"/>
            </a:solidFill>
            <a:effectLst/>
          </a:endParaRPr>
        </a:p>
      </dgm:t>
    </dgm:pt>
    <dgm:pt modelId="{E831FAF9-FD35-4F7A-9995-747BE5D785DC}" type="parTrans" cxnId="{393DC8EC-8C19-44D5-A490-B1F76501CF49}">
      <dgm:prSet/>
      <dgm:spPr/>
      <dgm:t>
        <a:bodyPr/>
        <a:lstStyle/>
        <a:p>
          <a:endParaRPr lang="en-GB" sz="1200" b="1">
            <a:solidFill>
              <a:schemeClr val="bg1"/>
            </a:solidFill>
            <a:effectLst/>
          </a:endParaRPr>
        </a:p>
      </dgm:t>
    </dgm:pt>
    <dgm:pt modelId="{8450B603-6E2C-4F1E-9727-F9C047994222}" type="sibTrans" cxnId="{393DC8EC-8C19-44D5-A490-B1F76501CF49}">
      <dgm:prSet/>
      <dgm:spPr/>
      <dgm:t>
        <a:bodyPr/>
        <a:lstStyle/>
        <a:p>
          <a:endParaRPr lang="en-GB" sz="1200" b="1">
            <a:solidFill>
              <a:schemeClr val="bg1"/>
            </a:solidFill>
            <a:effectLst/>
          </a:endParaRPr>
        </a:p>
      </dgm:t>
    </dgm:pt>
    <dgm:pt modelId="{201B749C-9A90-4962-B1BD-E7E411BAC0D9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 b="0" dirty="0" smtClean="0">
              <a:solidFill>
                <a:schemeClr val="bg1"/>
              </a:solidFill>
              <a:effectLst/>
            </a:rPr>
            <a:t>B</a:t>
          </a:r>
          <a:r>
            <a:rPr lang="en-US" sz="2800" b="1" dirty="0" smtClean="0">
              <a:solidFill>
                <a:schemeClr val="bg1"/>
              </a:solidFill>
              <a:effectLst/>
            </a:rPr>
            <a:t>lock Diagram &amp; Flow chart</a:t>
          </a:r>
          <a:endParaRPr lang="en-GB" sz="2800" b="1" dirty="0" smtClean="0">
            <a:solidFill>
              <a:schemeClr val="bg1"/>
            </a:solidFill>
            <a:effectLst/>
          </a:endParaRPr>
        </a:p>
      </dgm:t>
    </dgm:pt>
    <dgm:pt modelId="{96303AAB-94B2-4A5A-92FC-56F5C88C003C}" type="parTrans" cxnId="{AB84596E-5DE8-4B6A-9C5B-E2B8F6DA07E7}">
      <dgm:prSet/>
      <dgm:spPr/>
      <dgm:t>
        <a:bodyPr/>
        <a:lstStyle/>
        <a:p>
          <a:endParaRPr lang="en-GB" sz="1200" b="1">
            <a:solidFill>
              <a:schemeClr val="bg1"/>
            </a:solidFill>
            <a:effectLst/>
          </a:endParaRPr>
        </a:p>
      </dgm:t>
    </dgm:pt>
    <dgm:pt modelId="{F448C762-C5A2-4AE7-9C8B-BB669B683D19}" type="sibTrans" cxnId="{AB84596E-5DE8-4B6A-9C5B-E2B8F6DA07E7}">
      <dgm:prSet/>
      <dgm:spPr/>
      <dgm:t>
        <a:bodyPr/>
        <a:lstStyle/>
        <a:p>
          <a:endParaRPr lang="en-GB" sz="1200" b="1">
            <a:solidFill>
              <a:schemeClr val="bg1"/>
            </a:solidFill>
            <a:effectLst/>
          </a:endParaRPr>
        </a:p>
      </dgm:t>
    </dgm:pt>
    <dgm:pt modelId="{FF58394F-EE1C-4B97-887F-CD7DF01CFBB2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 b="1" dirty="0" smtClean="0">
              <a:solidFill>
                <a:schemeClr val="bg1"/>
              </a:solidFill>
              <a:effectLst/>
            </a:rPr>
            <a:t>Circuitry, Coding and App</a:t>
          </a:r>
          <a:endParaRPr lang="en-GB" sz="2800" b="1" dirty="0" smtClean="0">
            <a:solidFill>
              <a:schemeClr val="bg1"/>
            </a:solidFill>
            <a:effectLst/>
          </a:endParaRPr>
        </a:p>
      </dgm:t>
    </dgm:pt>
    <dgm:pt modelId="{4DACDF44-F10C-475B-B05F-3EEC1A57B97E}" type="parTrans" cxnId="{6FE4865A-A53E-4752-A8BA-311B6317B40C}">
      <dgm:prSet/>
      <dgm:spPr/>
      <dgm:t>
        <a:bodyPr/>
        <a:lstStyle/>
        <a:p>
          <a:endParaRPr lang="en-GB" sz="1200"/>
        </a:p>
      </dgm:t>
    </dgm:pt>
    <dgm:pt modelId="{F7E5D296-796F-429F-90CD-8308595ABBDE}" type="sibTrans" cxnId="{6FE4865A-A53E-4752-A8BA-311B6317B40C}">
      <dgm:prSet/>
      <dgm:spPr/>
      <dgm:t>
        <a:bodyPr/>
        <a:lstStyle/>
        <a:p>
          <a:endParaRPr lang="en-GB" sz="1200"/>
        </a:p>
      </dgm:t>
    </dgm:pt>
    <dgm:pt modelId="{C8919122-4271-4CBA-92A7-AFDCA6B61BC8}">
      <dgm:prSet phldrT="[Text]" custT="1"/>
      <dgm:spPr/>
      <dgm:t>
        <a:bodyPr/>
        <a:lstStyle/>
        <a:p>
          <a:r>
            <a:rPr lang="en-US" sz="2800" b="1" dirty="0" smtClean="0">
              <a:solidFill>
                <a:schemeClr val="bg1"/>
              </a:solidFill>
              <a:effectLst/>
            </a:rPr>
            <a:t>Electrical Components</a:t>
          </a:r>
          <a:endParaRPr lang="en-GB" sz="2800" b="1" dirty="0">
            <a:solidFill>
              <a:schemeClr val="bg1"/>
            </a:solidFill>
            <a:effectLst/>
          </a:endParaRPr>
        </a:p>
      </dgm:t>
    </dgm:pt>
    <dgm:pt modelId="{13850490-E5C8-48EA-BCD8-9430B570A325}" type="sibTrans" cxnId="{B344AF18-E350-431B-A479-ACC1A25C7096}">
      <dgm:prSet/>
      <dgm:spPr/>
      <dgm:t>
        <a:bodyPr/>
        <a:lstStyle/>
        <a:p>
          <a:endParaRPr lang="en-GB" sz="1200" b="1">
            <a:solidFill>
              <a:schemeClr val="bg1"/>
            </a:solidFill>
            <a:effectLst/>
          </a:endParaRPr>
        </a:p>
      </dgm:t>
    </dgm:pt>
    <dgm:pt modelId="{0B9933EC-67C8-4613-A875-30FC9E05A399}" type="parTrans" cxnId="{B344AF18-E350-431B-A479-ACC1A25C7096}">
      <dgm:prSet/>
      <dgm:spPr/>
      <dgm:t>
        <a:bodyPr/>
        <a:lstStyle/>
        <a:p>
          <a:endParaRPr lang="en-GB" sz="1200" b="1">
            <a:solidFill>
              <a:schemeClr val="bg1"/>
            </a:solidFill>
            <a:effectLst/>
          </a:endParaRPr>
        </a:p>
      </dgm:t>
    </dgm:pt>
    <dgm:pt modelId="{D04778C9-5800-49A0-887E-C368CFE05328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 b="1" dirty="0" smtClean="0">
              <a:solidFill>
                <a:schemeClr val="bg1"/>
              </a:solidFill>
              <a:effectLst/>
            </a:rPr>
            <a:t>Presenting the Project </a:t>
          </a:r>
          <a:endParaRPr lang="en-GB" sz="2800" b="1" dirty="0" smtClean="0">
            <a:solidFill>
              <a:schemeClr val="bg1"/>
            </a:solidFill>
            <a:effectLst/>
          </a:endParaRPr>
        </a:p>
      </dgm:t>
    </dgm:pt>
    <dgm:pt modelId="{141741B2-5D23-4474-A605-D1A377742962}" type="parTrans" cxnId="{48614751-1565-41B7-BD3D-BB95C619D607}">
      <dgm:prSet/>
      <dgm:spPr/>
      <dgm:t>
        <a:bodyPr/>
        <a:lstStyle/>
        <a:p>
          <a:endParaRPr lang="en-GB"/>
        </a:p>
      </dgm:t>
    </dgm:pt>
    <dgm:pt modelId="{7728EAAB-F1FA-48AE-AAEB-C6FF7F4FC6EA}" type="sibTrans" cxnId="{48614751-1565-41B7-BD3D-BB95C619D607}">
      <dgm:prSet/>
      <dgm:spPr/>
      <dgm:t>
        <a:bodyPr/>
        <a:lstStyle/>
        <a:p>
          <a:endParaRPr lang="en-GB"/>
        </a:p>
      </dgm:t>
    </dgm:pt>
    <dgm:pt modelId="{9BE2117B-9CA7-4F04-BC65-1D0105DDF080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800" b="1" dirty="0" smtClean="0">
              <a:solidFill>
                <a:schemeClr val="bg1"/>
              </a:solidFill>
              <a:effectLst/>
            </a:rPr>
            <a:t>Challenges &amp; Solutions</a:t>
          </a:r>
          <a:endParaRPr lang="en-GB" sz="2800" b="1" dirty="0" smtClean="0">
            <a:solidFill>
              <a:schemeClr val="bg1"/>
            </a:solidFill>
            <a:effectLst/>
          </a:endParaRPr>
        </a:p>
      </dgm:t>
    </dgm:pt>
    <dgm:pt modelId="{79EBDDC3-5ED1-4DB9-8613-3C49E7C36512}" type="parTrans" cxnId="{754B47B7-0A4F-4786-B92E-410AB402A7C1}">
      <dgm:prSet/>
      <dgm:spPr/>
      <dgm:t>
        <a:bodyPr/>
        <a:lstStyle/>
        <a:p>
          <a:endParaRPr lang="en-GB"/>
        </a:p>
      </dgm:t>
    </dgm:pt>
    <dgm:pt modelId="{B14A05E4-DFB8-4127-8811-8016FDB7920F}" type="sibTrans" cxnId="{754B47B7-0A4F-4786-B92E-410AB402A7C1}">
      <dgm:prSet/>
      <dgm:spPr/>
      <dgm:t>
        <a:bodyPr/>
        <a:lstStyle/>
        <a:p>
          <a:endParaRPr lang="en-GB"/>
        </a:p>
      </dgm:t>
    </dgm:pt>
    <dgm:pt modelId="{1C30DDAC-C8DE-4DE1-A997-A60D5BB2D349}" type="pres">
      <dgm:prSet presAssocID="{2752C502-3D5D-4B2D-8E2D-02EF014CC8B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CFCE126B-626C-49E7-8ECA-B1947FC2C12D}" type="pres">
      <dgm:prSet presAssocID="{C77631B6-479C-4619-993C-D5D7A34F3237}" presName="composite" presStyleCnt="0"/>
      <dgm:spPr/>
    </dgm:pt>
    <dgm:pt modelId="{DAB399B5-C0BB-468E-AEA4-643801AD4949}" type="pres">
      <dgm:prSet presAssocID="{C77631B6-479C-4619-993C-D5D7A34F3237}" presName="imgShp" presStyleLbl="fgImgPlace1" presStyleIdx="0" presStyleCnt="7"/>
      <dgm:spPr>
        <a:blipFill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22880C2B-2568-4D17-B4DE-B343D226B518}" type="pres">
      <dgm:prSet presAssocID="{C77631B6-479C-4619-993C-D5D7A34F3237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2B4CFFB-9BD1-4BFE-87D0-F46A5EED02BA}" type="pres">
      <dgm:prSet presAssocID="{1D75C6A4-E2E5-4590-8E22-1952D4741968}" presName="spacing" presStyleCnt="0"/>
      <dgm:spPr/>
    </dgm:pt>
    <dgm:pt modelId="{E8CBB4B7-79AB-49CD-B910-274629231907}" type="pres">
      <dgm:prSet presAssocID="{C8919122-4271-4CBA-92A7-AFDCA6B61BC8}" presName="composite" presStyleCnt="0"/>
      <dgm:spPr/>
    </dgm:pt>
    <dgm:pt modelId="{80312BD6-9058-48D3-AE13-17D0E0C6D3D7}" type="pres">
      <dgm:prSet presAssocID="{C8919122-4271-4CBA-92A7-AFDCA6B61BC8}" presName="imgShp" presStyleLbl="fgImgPlace1" presStyleIdx="1" presStyleCnt="7"/>
      <dgm:spPr>
        <a:blipFill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BA8E2C4-9566-4CC7-9170-AAF4DB72325B}" type="pres">
      <dgm:prSet presAssocID="{C8919122-4271-4CBA-92A7-AFDCA6B61BC8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D9CEDD-60F5-4BC3-88C4-21C3BF81E95B}" type="pres">
      <dgm:prSet presAssocID="{13850490-E5C8-48EA-BCD8-9430B570A325}" presName="spacing" presStyleCnt="0"/>
      <dgm:spPr/>
    </dgm:pt>
    <dgm:pt modelId="{D94E6C23-A78F-4C10-B1E4-71979EEB0257}" type="pres">
      <dgm:prSet presAssocID="{54D68B90-59BF-4932-9AA6-B239EA02F570}" presName="composite" presStyleCnt="0"/>
      <dgm:spPr/>
    </dgm:pt>
    <dgm:pt modelId="{FC49124F-E85F-4374-8DF2-42D2134EACAC}" type="pres">
      <dgm:prSet presAssocID="{54D68B90-59BF-4932-9AA6-B239EA02F570}" presName="imgShp" presStyleLbl="fgImgPlace1" presStyleIdx="2" presStyleCnt="7"/>
      <dgm:spPr>
        <a:blipFill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818052BA-112B-43AB-9940-E2847283BB69}" type="pres">
      <dgm:prSet presAssocID="{54D68B90-59BF-4932-9AA6-B239EA02F570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7B79F83-DC6D-424B-85E2-5496AF624481}" type="pres">
      <dgm:prSet presAssocID="{8450B603-6E2C-4F1E-9727-F9C047994222}" presName="spacing" presStyleCnt="0"/>
      <dgm:spPr/>
    </dgm:pt>
    <dgm:pt modelId="{923E9902-0DB5-4590-9886-B261E9FA6585}" type="pres">
      <dgm:prSet presAssocID="{201B749C-9A90-4962-B1BD-E7E411BAC0D9}" presName="composite" presStyleCnt="0"/>
      <dgm:spPr/>
    </dgm:pt>
    <dgm:pt modelId="{255C83FC-D975-4801-BBF3-05A7DDFE8AEA}" type="pres">
      <dgm:prSet presAssocID="{201B749C-9A90-4962-B1BD-E7E411BAC0D9}" presName="imgShp" presStyleLbl="fgImgPlace1" presStyleIdx="3" presStyleCnt="7"/>
      <dgm:spPr>
        <a:blipFill>
          <a:blip xmlns:r="http://schemas.openxmlformats.org/officeDocument/2006/relationships"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863D509A-019F-496F-9F7A-55A2925C514E}" type="pres">
      <dgm:prSet presAssocID="{201B749C-9A90-4962-B1BD-E7E411BAC0D9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4ABC183-227F-4F40-8664-39AC2C713EE6}" type="pres">
      <dgm:prSet presAssocID="{F448C762-C5A2-4AE7-9C8B-BB669B683D19}" presName="spacing" presStyleCnt="0"/>
      <dgm:spPr/>
    </dgm:pt>
    <dgm:pt modelId="{FCDF8D27-D5AC-4AD4-A454-E3E2792132F4}" type="pres">
      <dgm:prSet presAssocID="{FF58394F-EE1C-4B97-887F-CD7DF01CFBB2}" presName="composite" presStyleCnt="0"/>
      <dgm:spPr/>
    </dgm:pt>
    <dgm:pt modelId="{55272F32-CA05-42A1-808C-072D205AEB8E}" type="pres">
      <dgm:prSet presAssocID="{FF58394F-EE1C-4B97-887F-CD7DF01CFBB2}" presName="imgShp" presStyleLbl="fgImgPlace1" presStyleIdx="4" presStyleCnt="7"/>
      <dgm:spPr>
        <a:blipFill>
          <a:blip xmlns:r="http://schemas.openxmlformats.org/officeDocument/2006/relationships"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E1A8C56-0D5C-4E6E-AC10-666ED8F9C478}" type="pres">
      <dgm:prSet presAssocID="{FF58394F-EE1C-4B97-887F-CD7DF01CFBB2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08EDB93-77D5-4B5B-9DF9-A84B7FF0E611}" type="pres">
      <dgm:prSet presAssocID="{F7E5D296-796F-429F-90CD-8308595ABBDE}" presName="spacing" presStyleCnt="0"/>
      <dgm:spPr/>
    </dgm:pt>
    <dgm:pt modelId="{91D5DEA2-4E41-4D84-864A-830B23EDB0B1}" type="pres">
      <dgm:prSet presAssocID="{D04778C9-5800-49A0-887E-C368CFE05328}" presName="composite" presStyleCnt="0"/>
      <dgm:spPr/>
    </dgm:pt>
    <dgm:pt modelId="{3D67B28A-7C4A-4FC0-AB5D-61DB22F01078}" type="pres">
      <dgm:prSet presAssocID="{D04778C9-5800-49A0-887E-C368CFE05328}" presName="imgShp" presStyleLbl="fgImgPlace1" presStyleIdx="5" presStyleCnt="7"/>
      <dgm:spPr>
        <a:blipFill>
          <a:blip xmlns:r="http://schemas.openxmlformats.org/officeDocument/2006/relationships"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88853F72-1A68-498B-B279-7ED93FA18B40}" type="pres">
      <dgm:prSet presAssocID="{D04778C9-5800-49A0-887E-C368CFE05328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41C6E2A-849A-4DBA-81E8-845AA6F5BA3D}" type="pres">
      <dgm:prSet presAssocID="{7728EAAB-F1FA-48AE-AAEB-C6FF7F4FC6EA}" presName="spacing" presStyleCnt="0"/>
      <dgm:spPr/>
    </dgm:pt>
    <dgm:pt modelId="{A3636AF1-2B56-416C-BCE9-57457368379B}" type="pres">
      <dgm:prSet presAssocID="{9BE2117B-9CA7-4F04-BC65-1D0105DDF080}" presName="composite" presStyleCnt="0"/>
      <dgm:spPr/>
    </dgm:pt>
    <dgm:pt modelId="{4D38E7FC-4BD4-40E3-B132-2BB6E41C27CD}" type="pres">
      <dgm:prSet presAssocID="{9BE2117B-9CA7-4F04-BC65-1D0105DDF080}" presName="imgShp" presStyleLbl="fgImgPlace1" presStyleIdx="6" presStyleCnt="7"/>
      <dgm:spPr>
        <a:blipFill>
          <a:blip xmlns:r="http://schemas.openxmlformats.org/officeDocument/2006/relationships"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21BF587F-C0FE-4150-90EC-AE07128AD6E3}" type="pres">
      <dgm:prSet presAssocID="{9BE2117B-9CA7-4F04-BC65-1D0105DDF080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1606A02-275B-42D0-83A6-82D08BEC7DDE}" type="presOf" srcId="{FF58394F-EE1C-4B97-887F-CD7DF01CFBB2}" destId="{AE1A8C56-0D5C-4E6E-AC10-666ED8F9C478}" srcOrd="0" destOrd="0" presId="urn:microsoft.com/office/officeart/2005/8/layout/vList3"/>
    <dgm:cxn modelId="{1CA0C340-3B1D-4FF4-A7B4-8AE960C6ECA4}" type="presOf" srcId="{D04778C9-5800-49A0-887E-C368CFE05328}" destId="{88853F72-1A68-498B-B279-7ED93FA18B40}" srcOrd="0" destOrd="0" presId="urn:microsoft.com/office/officeart/2005/8/layout/vList3"/>
    <dgm:cxn modelId="{754B47B7-0A4F-4786-B92E-410AB402A7C1}" srcId="{2752C502-3D5D-4B2D-8E2D-02EF014CC8B6}" destId="{9BE2117B-9CA7-4F04-BC65-1D0105DDF080}" srcOrd="6" destOrd="0" parTransId="{79EBDDC3-5ED1-4DB9-8613-3C49E7C36512}" sibTransId="{B14A05E4-DFB8-4127-8811-8016FDB7920F}"/>
    <dgm:cxn modelId="{CEBFAA1C-46F7-415C-AEBC-8FAAE3937665}" type="presOf" srcId="{C8919122-4271-4CBA-92A7-AFDCA6B61BC8}" destId="{0BA8E2C4-9566-4CC7-9170-AAF4DB72325B}" srcOrd="0" destOrd="0" presId="urn:microsoft.com/office/officeart/2005/8/layout/vList3"/>
    <dgm:cxn modelId="{4C941771-731D-462D-9AF9-50686AD78880}" type="presOf" srcId="{54D68B90-59BF-4932-9AA6-B239EA02F570}" destId="{818052BA-112B-43AB-9940-E2847283BB69}" srcOrd="0" destOrd="0" presId="urn:microsoft.com/office/officeart/2005/8/layout/vList3"/>
    <dgm:cxn modelId="{48614751-1565-41B7-BD3D-BB95C619D607}" srcId="{2752C502-3D5D-4B2D-8E2D-02EF014CC8B6}" destId="{D04778C9-5800-49A0-887E-C368CFE05328}" srcOrd="5" destOrd="0" parTransId="{141741B2-5D23-4474-A605-D1A377742962}" sibTransId="{7728EAAB-F1FA-48AE-AAEB-C6FF7F4FC6EA}"/>
    <dgm:cxn modelId="{393DC8EC-8C19-44D5-A490-B1F76501CF49}" srcId="{2752C502-3D5D-4B2D-8E2D-02EF014CC8B6}" destId="{54D68B90-59BF-4932-9AA6-B239EA02F570}" srcOrd="2" destOrd="0" parTransId="{E831FAF9-FD35-4F7A-9995-747BE5D785DC}" sibTransId="{8450B603-6E2C-4F1E-9727-F9C047994222}"/>
    <dgm:cxn modelId="{13F47341-81CA-4952-A89F-6B11C1A420B2}" type="presOf" srcId="{201B749C-9A90-4962-B1BD-E7E411BAC0D9}" destId="{863D509A-019F-496F-9F7A-55A2925C514E}" srcOrd="0" destOrd="0" presId="urn:microsoft.com/office/officeart/2005/8/layout/vList3"/>
    <dgm:cxn modelId="{6FE4865A-A53E-4752-A8BA-311B6317B40C}" srcId="{2752C502-3D5D-4B2D-8E2D-02EF014CC8B6}" destId="{FF58394F-EE1C-4B97-887F-CD7DF01CFBB2}" srcOrd="4" destOrd="0" parTransId="{4DACDF44-F10C-475B-B05F-3EEC1A57B97E}" sibTransId="{F7E5D296-796F-429F-90CD-8308595ABBDE}"/>
    <dgm:cxn modelId="{A4D0E35D-C231-440B-819A-C1E7EFCCC66C}" type="presOf" srcId="{C77631B6-479C-4619-993C-D5D7A34F3237}" destId="{22880C2B-2568-4D17-B4DE-B343D226B518}" srcOrd="0" destOrd="0" presId="urn:microsoft.com/office/officeart/2005/8/layout/vList3"/>
    <dgm:cxn modelId="{B344AF18-E350-431B-A479-ACC1A25C7096}" srcId="{2752C502-3D5D-4B2D-8E2D-02EF014CC8B6}" destId="{C8919122-4271-4CBA-92A7-AFDCA6B61BC8}" srcOrd="1" destOrd="0" parTransId="{0B9933EC-67C8-4613-A875-30FC9E05A399}" sibTransId="{13850490-E5C8-48EA-BCD8-9430B570A325}"/>
    <dgm:cxn modelId="{62D8C4A4-F4A3-44BB-B94C-099625AACCB8}" type="presOf" srcId="{9BE2117B-9CA7-4F04-BC65-1D0105DDF080}" destId="{21BF587F-C0FE-4150-90EC-AE07128AD6E3}" srcOrd="0" destOrd="0" presId="urn:microsoft.com/office/officeart/2005/8/layout/vList3"/>
    <dgm:cxn modelId="{B29545E4-1217-4918-907B-68E4665CFD9A}" srcId="{2752C502-3D5D-4B2D-8E2D-02EF014CC8B6}" destId="{C77631B6-479C-4619-993C-D5D7A34F3237}" srcOrd="0" destOrd="0" parTransId="{388C6EB9-4119-41B3-803E-1C7AAFD289F6}" sibTransId="{1D75C6A4-E2E5-4590-8E22-1952D4741968}"/>
    <dgm:cxn modelId="{AB84596E-5DE8-4B6A-9C5B-E2B8F6DA07E7}" srcId="{2752C502-3D5D-4B2D-8E2D-02EF014CC8B6}" destId="{201B749C-9A90-4962-B1BD-E7E411BAC0D9}" srcOrd="3" destOrd="0" parTransId="{96303AAB-94B2-4A5A-92FC-56F5C88C003C}" sibTransId="{F448C762-C5A2-4AE7-9C8B-BB669B683D19}"/>
    <dgm:cxn modelId="{00FE4EA8-67BF-4B86-B0E0-1952161EFC8C}" type="presOf" srcId="{2752C502-3D5D-4B2D-8E2D-02EF014CC8B6}" destId="{1C30DDAC-C8DE-4DE1-A997-A60D5BB2D349}" srcOrd="0" destOrd="0" presId="urn:microsoft.com/office/officeart/2005/8/layout/vList3"/>
    <dgm:cxn modelId="{46B03690-CE56-4565-940E-8DD5DFD331AC}" type="presParOf" srcId="{1C30DDAC-C8DE-4DE1-A997-A60D5BB2D349}" destId="{CFCE126B-626C-49E7-8ECA-B1947FC2C12D}" srcOrd="0" destOrd="0" presId="urn:microsoft.com/office/officeart/2005/8/layout/vList3"/>
    <dgm:cxn modelId="{8924FBE1-5F0E-42C1-9C91-99F98984D7F3}" type="presParOf" srcId="{CFCE126B-626C-49E7-8ECA-B1947FC2C12D}" destId="{DAB399B5-C0BB-468E-AEA4-643801AD4949}" srcOrd="0" destOrd="0" presId="urn:microsoft.com/office/officeart/2005/8/layout/vList3"/>
    <dgm:cxn modelId="{863AF571-9C97-4085-913A-8FBF7838B07D}" type="presParOf" srcId="{CFCE126B-626C-49E7-8ECA-B1947FC2C12D}" destId="{22880C2B-2568-4D17-B4DE-B343D226B518}" srcOrd="1" destOrd="0" presId="urn:microsoft.com/office/officeart/2005/8/layout/vList3"/>
    <dgm:cxn modelId="{B16F600B-618D-42C4-BDF3-750828F97DDC}" type="presParOf" srcId="{1C30DDAC-C8DE-4DE1-A997-A60D5BB2D349}" destId="{82B4CFFB-9BD1-4BFE-87D0-F46A5EED02BA}" srcOrd="1" destOrd="0" presId="urn:microsoft.com/office/officeart/2005/8/layout/vList3"/>
    <dgm:cxn modelId="{8D291CA4-43D0-4F29-81BD-26C0F9C2B74C}" type="presParOf" srcId="{1C30DDAC-C8DE-4DE1-A997-A60D5BB2D349}" destId="{E8CBB4B7-79AB-49CD-B910-274629231907}" srcOrd="2" destOrd="0" presId="urn:microsoft.com/office/officeart/2005/8/layout/vList3"/>
    <dgm:cxn modelId="{B256000F-E487-4172-A5C7-FA65C3DC07B1}" type="presParOf" srcId="{E8CBB4B7-79AB-49CD-B910-274629231907}" destId="{80312BD6-9058-48D3-AE13-17D0E0C6D3D7}" srcOrd="0" destOrd="0" presId="urn:microsoft.com/office/officeart/2005/8/layout/vList3"/>
    <dgm:cxn modelId="{E84C189E-049E-4DCB-ACFF-2087FA8DB4D9}" type="presParOf" srcId="{E8CBB4B7-79AB-49CD-B910-274629231907}" destId="{0BA8E2C4-9566-4CC7-9170-AAF4DB72325B}" srcOrd="1" destOrd="0" presId="urn:microsoft.com/office/officeart/2005/8/layout/vList3"/>
    <dgm:cxn modelId="{9FB40DD7-9462-4C23-A881-27968755C956}" type="presParOf" srcId="{1C30DDAC-C8DE-4DE1-A997-A60D5BB2D349}" destId="{F1D9CEDD-60F5-4BC3-88C4-21C3BF81E95B}" srcOrd="3" destOrd="0" presId="urn:microsoft.com/office/officeart/2005/8/layout/vList3"/>
    <dgm:cxn modelId="{1AC63351-C711-4083-8F21-24A46CD27DC8}" type="presParOf" srcId="{1C30DDAC-C8DE-4DE1-A997-A60D5BB2D349}" destId="{D94E6C23-A78F-4C10-B1E4-71979EEB0257}" srcOrd="4" destOrd="0" presId="urn:microsoft.com/office/officeart/2005/8/layout/vList3"/>
    <dgm:cxn modelId="{1B873B18-4F25-43BE-B39E-69FBF5F07B5C}" type="presParOf" srcId="{D94E6C23-A78F-4C10-B1E4-71979EEB0257}" destId="{FC49124F-E85F-4374-8DF2-42D2134EACAC}" srcOrd="0" destOrd="0" presId="urn:microsoft.com/office/officeart/2005/8/layout/vList3"/>
    <dgm:cxn modelId="{2D022FCB-EA11-49E5-B4D0-71EC6C08E69C}" type="presParOf" srcId="{D94E6C23-A78F-4C10-B1E4-71979EEB0257}" destId="{818052BA-112B-43AB-9940-E2847283BB69}" srcOrd="1" destOrd="0" presId="urn:microsoft.com/office/officeart/2005/8/layout/vList3"/>
    <dgm:cxn modelId="{6C05353B-2951-4B62-B97F-8F9B8DD01691}" type="presParOf" srcId="{1C30DDAC-C8DE-4DE1-A997-A60D5BB2D349}" destId="{57B79F83-DC6D-424B-85E2-5496AF624481}" srcOrd="5" destOrd="0" presId="urn:microsoft.com/office/officeart/2005/8/layout/vList3"/>
    <dgm:cxn modelId="{12873B7E-88F9-459F-8599-B75B3D98DC9C}" type="presParOf" srcId="{1C30DDAC-C8DE-4DE1-A997-A60D5BB2D349}" destId="{923E9902-0DB5-4590-9886-B261E9FA6585}" srcOrd="6" destOrd="0" presId="urn:microsoft.com/office/officeart/2005/8/layout/vList3"/>
    <dgm:cxn modelId="{3FA85FD3-9127-4122-B745-8E7CD5F15357}" type="presParOf" srcId="{923E9902-0DB5-4590-9886-B261E9FA6585}" destId="{255C83FC-D975-4801-BBF3-05A7DDFE8AEA}" srcOrd="0" destOrd="0" presId="urn:microsoft.com/office/officeart/2005/8/layout/vList3"/>
    <dgm:cxn modelId="{4396779C-6ED0-480E-8CEA-FBC3245F78BB}" type="presParOf" srcId="{923E9902-0DB5-4590-9886-B261E9FA6585}" destId="{863D509A-019F-496F-9F7A-55A2925C514E}" srcOrd="1" destOrd="0" presId="urn:microsoft.com/office/officeart/2005/8/layout/vList3"/>
    <dgm:cxn modelId="{973849D3-B7E3-47AE-AE8A-3381F2BC0D60}" type="presParOf" srcId="{1C30DDAC-C8DE-4DE1-A997-A60D5BB2D349}" destId="{D4ABC183-227F-4F40-8664-39AC2C713EE6}" srcOrd="7" destOrd="0" presId="urn:microsoft.com/office/officeart/2005/8/layout/vList3"/>
    <dgm:cxn modelId="{169E3F9F-9BEF-4102-9E8C-30578A313726}" type="presParOf" srcId="{1C30DDAC-C8DE-4DE1-A997-A60D5BB2D349}" destId="{FCDF8D27-D5AC-4AD4-A454-E3E2792132F4}" srcOrd="8" destOrd="0" presId="urn:microsoft.com/office/officeart/2005/8/layout/vList3"/>
    <dgm:cxn modelId="{F568ACCD-19E9-4113-B44F-7362241930E0}" type="presParOf" srcId="{FCDF8D27-D5AC-4AD4-A454-E3E2792132F4}" destId="{55272F32-CA05-42A1-808C-072D205AEB8E}" srcOrd="0" destOrd="0" presId="urn:microsoft.com/office/officeart/2005/8/layout/vList3"/>
    <dgm:cxn modelId="{C8A93810-9CC2-4A54-A6F0-BF1013D61CA3}" type="presParOf" srcId="{FCDF8D27-D5AC-4AD4-A454-E3E2792132F4}" destId="{AE1A8C56-0D5C-4E6E-AC10-666ED8F9C478}" srcOrd="1" destOrd="0" presId="urn:microsoft.com/office/officeart/2005/8/layout/vList3"/>
    <dgm:cxn modelId="{F1FA525C-1581-4F67-94C3-960412ED9CC2}" type="presParOf" srcId="{1C30DDAC-C8DE-4DE1-A997-A60D5BB2D349}" destId="{A08EDB93-77D5-4B5B-9DF9-A84B7FF0E611}" srcOrd="9" destOrd="0" presId="urn:microsoft.com/office/officeart/2005/8/layout/vList3"/>
    <dgm:cxn modelId="{ED5B2AB6-E874-49FF-8AB3-E2D7228D49BE}" type="presParOf" srcId="{1C30DDAC-C8DE-4DE1-A997-A60D5BB2D349}" destId="{91D5DEA2-4E41-4D84-864A-830B23EDB0B1}" srcOrd="10" destOrd="0" presId="urn:microsoft.com/office/officeart/2005/8/layout/vList3"/>
    <dgm:cxn modelId="{97D53BC3-E958-46DC-80DC-B1DCAE2A369A}" type="presParOf" srcId="{91D5DEA2-4E41-4D84-864A-830B23EDB0B1}" destId="{3D67B28A-7C4A-4FC0-AB5D-61DB22F01078}" srcOrd="0" destOrd="0" presId="urn:microsoft.com/office/officeart/2005/8/layout/vList3"/>
    <dgm:cxn modelId="{C3490BE8-A83F-4B97-9F4B-11C97F507B03}" type="presParOf" srcId="{91D5DEA2-4E41-4D84-864A-830B23EDB0B1}" destId="{88853F72-1A68-498B-B279-7ED93FA18B40}" srcOrd="1" destOrd="0" presId="urn:microsoft.com/office/officeart/2005/8/layout/vList3"/>
    <dgm:cxn modelId="{F98A9262-D374-4084-A2BE-4FE73D115F0E}" type="presParOf" srcId="{1C30DDAC-C8DE-4DE1-A997-A60D5BB2D349}" destId="{E41C6E2A-849A-4DBA-81E8-845AA6F5BA3D}" srcOrd="11" destOrd="0" presId="urn:microsoft.com/office/officeart/2005/8/layout/vList3"/>
    <dgm:cxn modelId="{8DBC81E5-66CB-48D9-85DC-BAA1C15C5264}" type="presParOf" srcId="{1C30DDAC-C8DE-4DE1-A997-A60D5BB2D349}" destId="{A3636AF1-2B56-416C-BCE9-57457368379B}" srcOrd="12" destOrd="0" presId="urn:microsoft.com/office/officeart/2005/8/layout/vList3"/>
    <dgm:cxn modelId="{11446E1C-6EF8-4AA4-AB9E-52C294F383DB}" type="presParOf" srcId="{A3636AF1-2B56-416C-BCE9-57457368379B}" destId="{4D38E7FC-4BD4-40E3-B132-2BB6E41C27CD}" srcOrd="0" destOrd="0" presId="urn:microsoft.com/office/officeart/2005/8/layout/vList3"/>
    <dgm:cxn modelId="{E93F69A5-BF97-46EC-B186-10A08FE8A6F7}" type="presParOf" srcId="{A3636AF1-2B56-416C-BCE9-57457368379B}" destId="{21BF587F-C0FE-4150-90EC-AE07128AD6E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FAC2DA-F461-4C06-8357-896188945D30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accent1_2" csCatId="accent1" phldr="1"/>
      <dgm:spPr/>
    </dgm:pt>
    <dgm:pt modelId="{1A098DDA-FE50-4344-BA08-222570B3CFD0}">
      <dgm:prSet phldrT="[Text]" custT="1"/>
      <dgm:spPr/>
      <dgm:t>
        <a:bodyPr/>
        <a:lstStyle/>
        <a:p>
          <a:pPr rtl="0"/>
          <a:r>
            <a:rPr lang="en-US" sz="2000" dirty="0" smtClean="0"/>
            <a:t>Arduino UNO</a:t>
          </a:r>
          <a:endParaRPr lang="en-GB" sz="2000" dirty="0"/>
        </a:p>
      </dgm:t>
    </dgm:pt>
    <dgm:pt modelId="{BA44CC54-D6E9-4575-A601-72BBC050BAEC}" type="parTrans" cxnId="{859F003F-F826-4624-81B5-FE479D7F8122}">
      <dgm:prSet/>
      <dgm:spPr/>
      <dgm:t>
        <a:bodyPr/>
        <a:lstStyle/>
        <a:p>
          <a:endParaRPr lang="en-GB" sz="1400"/>
        </a:p>
      </dgm:t>
    </dgm:pt>
    <dgm:pt modelId="{1483DAA1-B5CC-4C93-8DC1-FD9C8F4ACEE5}" type="sibTrans" cxnId="{859F003F-F826-4624-81B5-FE479D7F8122}">
      <dgm:prSet/>
      <dgm:spPr/>
      <dgm:t>
        <a:bodyPr/>
        <a:lstStyle/>
        <a:p>
          <a:endParaRPr lang="en-GB" sz="1400"/>
        </a:p>
      </dgm:t>
    </dgm:pt>
    <dgm:pt modelId="{23EC4097-C716-4648-BFE2-7808B66820BF}">
      <dgm:prSet phldrT="[Text]" custT="1"/>
      <dgm:spPr/>
      <dgm:t>
        <a:bodyPr/>
        <a:lstStyle/>
        <a:p>
          <a:r>
            <a:rPr lang="en-US" sz="2000" dirty="0" smtClean="0"/>
            <a:t>ESP8266</a:t>
          </a:r>
          <a:endParaRPr lang="en-GB" sz="2000" dirty="0"/>
        </a:p>
      </dgm:t>
    </dgm:pt>
    <dgm:pt modelId="{CFDDC26E-73A8-4C9B-8352-3E524BEFF17E}" type="parTrans" cxnId="{F7029B04-0942-43C6-B11C-5BF345F3A12D}">
      <dgm:prSet/>
      <dgm:spPr/>
      <dgm:t>
        <a:bodyPr/>
        <a:lstStyle/>
        <a:p>
          <a:endParaRPr lang="en-GB" sz="1400"/>
        </a:p>
      </dgm:t>
    </dgm:pt>
    <dgm:pt modelId="{26A722C1-D2FF-45EA-9CFE-D8DC0CF42F9E}" type="sibTrans" cxnId="{F7029B04-0942-43C6-B11C-5BF345F3A12D}">
      <dgm:prSet/>
      <dgm:spPr/>
      <dgm:t>
        <a:bodyPr/>
        <a:lstStyle/>
        <a:p>
          <a:endParaRPr lang="en-GB" sz="1400"/>
        </a:p>
      </dgm:t>
    </dgm:pt>
    <dgm:pt modelId="{C5657377-4B52-42BF-BD02-7C168DD95316}">
      <dgm:prSet phldrT="[Text]" custT="1"/>
      <dgm:spPr/>
      <dgm:t>
        <a:bodyPr/>
        <a:lstStyle/>
        <a:p>
          <a:r>
            <a:rPr lang="en-US" sz="2000" dirty="0" smtClean="0"/>
            <a:t>Relay module</a:t>
          </a:r>
          <a:endParaRPr lang="en-GB" sz="2000" dirty="0"/>
        </a:p>
      </dgm:t>
    </dgm:pt>
    <dgm:pt modelId="{A0E03D5F-9774-439B-8DB4-3EA29AD0D1A3}" type="parTrans" cxnId="{62974C12-527C-4CE9-9732-00006E94BD22}">
      <dgm:prSet/>
      <dgm:spPr/>
      <dgm:t>
        <a:bodyPr/>
        <a:lstStyle/>
        <a:p>
          <a:endParaRPr lang="en-GB" sz="1400"/>
        </a:p>
      </dgm:t>
    </dgm:pt>
    <dgm:pt modelId="{C78E24FB-5DE6-4D06-A099-B492B6E33DDF}" type="sibTrans" cxnId="{62974C12-527C-4CE9-9732-00006E94BD22}">
      <dgm:prSet/>
      <dgm:spPr/>
      <dgm:t>
        <a:bodyPr/>
        <a:lstStyle/>
        <a:p>
          <a:endParaRPr lang="en-GB" sz="1400"/>
        </a:p>
      </dgm:t>
    </dgm:pt>
    <dgm:pt modelId="{33715C61-DEF3-4E1B-9EC8-86546D54D9F6}">
      <dgm:prSet phldrT="[Text]" custT="1"/>
      <dgm:spPr/>
      <dgm:t>
        <a:bodyPr/>
        <a:lstStyle/>
        <a:p>
          <a:r>
            <a:rPr lang="en-US" sz="2000" dirty="0" smtClean="0"/>
            <a:t>Breadboard</a:t>
          </a:r>
          <a:endParaRPr lang="en-GB" sz="2000" dirty="0"/>
        </a:p>
      </dgm:t>
    </dgm:pt>
    <dgm:pt modelId="{EA813B63-2DB9-42D7-81DF-DDA587BC5EF7}" type="parTrans" cxnId="{7BD0A16E-8DA4-4F83-B71E-2F6F759160F8}">
      <dgm:prSet/>
      <dgm:spPr/>
      <dgm:t>
        <a:bodyPr/>
        <a:lstStyle/>
        <a:p>
          <a:endParaRPr lang="en-GB" sz="1400"/>
        </a:p>
      </dgm:t>
    </dgm:pt>
    <dgm:pt modelId="{2C8C2441-2CB0-487A-84D5-6413A8D1E3D2}" type="sibTrans" cxnId="{7BD0A16E-8DA4-4F83-B71E-2F6F759160F8}">
      <dgm:prSet/>
      <dgm:spPr/>
      <dgm:t>
        <a:bodyPr/>
        <a:lstStyle/>
        <a:p>
          <a:endParaRPr lang="en-GB" sz="1400"/>
        </a:p>
      </dgm:t>
    </dgm:pt>
    <dgm:pt modelId="{BD40E55F-F6ED-4EA9-9B7F-6A429EA0F415}">
      <dgm:prSet phldrT="[Text]" custT="1"/>
      <dgm:spPr/>
      <dgm:t>
        <a:bodyPr/>
        <a:lstStyle/>
        <a:p>
          <a:r>
            <a:rPr lang="en-US" sz="2000" dirty="0" smtClean="0"/>
            <a:t>Heat sink</a:t>
          </a:r>
          <a:endParaRPr lang="en-GB" sz="2000" dirty="0"/>
        </a:p>
      </dgm:t>
    </dgm:pt>
    <dgm:pt modelId="{FACE26F0-89D3-4DB9-A126-AE46A0EF2393}" type="parTrans" cxnId="{6480D31C-1A22-492A-806D-804611CF2EC4}">
      <dgm:prSet/>
      <dgm:spPr/>
      <dgm:t>
        <a:bodyPr/>
        <a:lstStyle/>
        <a:p>
          <a:endParaRPr lang="en-GB"/>
        </a:p>
      </dgm:t>
    </dgm:pt>
    <dgm:pt modelId="{023222DB-1FDF-4BD7-A852-9ED552306989}" type="sibTrans" cxnId="{6480D31C-1A22-492A-806D-804611CF2EC4}">
      <dgm:prSet/>
      <dgm:spPr/>
      <dgm:t>
        <a:bodyPr/>
        <a:lstStyle/>
        <a:p>
          <a:endParaRPr lang="en-GB"/>
        </a:p>
      </dgm:t>
    </dgm:pt>
    <dgm:pt modelId="{D2CB4C7B-4A8C-4BE7-9897-B7002A02A266}" type="pres">
      <dgm:prSet presAssocID="{DEFAC2DA-F461-4C06-8357-896188945D30}" presName="linearFlow" presStyleCnt="0">
        <dgm:presLayoutVars>
          <dgm:dir/>
          <dgm:resizeHandles val="exact"/>
        </dgm:presLayoutVars>
      </dgm:prSet>
      <dgm:spPr/>
    </dgm:pt>
    <dgm:pt modelId="{F347FDF3-E5B0-4C0B-90AA-5817064170F3}" type="pres">
      <dgm:prSet presAssocID="{1A098DDA-FE50-4344-BA08-222570B3CFD0}" presName="comp" presStyleCnt="0"/>
      <dgm:spPr/>
    </dgm:pt>
    <dgm:pt modelId="{C0AA6E87-C45B-476A-AE33-FC0782C41051}" type="pres">
      <dgm:prSet presAssocID="{1A098DDA-FE50-4344-BA08-222570B3CFD0}" presName="rect2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AFD79C-FEC6-4C08-AFEB-56329E9C879E}" type="pres">
      <dgm:prSet presAssocID="{1A098DDA-FE50-4344-BA08-222570B3CFD0}" presName="rect1" presStyleLbl="ln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7AAD46E1-ECDC-46BB-A111-C347FF2C19A8}" type="pres">
      <dgm:prSet presAssocID="{1483DAA1-B5CC-4C93-8DC1-FD9C8F4ACEE5}" presName="sibTrans" presStyleCnt="0"/>
      <dgm:spPr/>
    </dgm:pt>
    <dgm:pt modelId="{9F987328-F5A2-409C-8173-87DC035CB317}" type="pres">
      <dgm:prSet presAssocID="{23EC4097-C716-4648-BFE2-7808B66820BF}" presName="comp" presStyleCnt="0"/>
      <dgm:spPr/>
    </dgm:pt>
    <dgm:pt modelId="{37D1F2A1-4DF5-4417-9ACF-A2853CD31606}" type="pres">
      <dgm:prSet presAssocID="{23EC4097-C716-4648-BFE2-7808B66820BF}" presName="rect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1AC2A4-92CD-4E90-A16B-D8CEED4FD657}" type="pres">
      <dgm:prSet presAssocID="{23EC4097-C716-4648-BFE2-7808B66820BF}" presName="rect1" presStyleLbl="ln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2528E0A-3EFD-4296-B99F-667DDCEB0C29}" type="pres">
      <dgm:prSet presAssocID="{26A722C1-D2FF-45EA-9CFE-D8DC0CF42F9E}" presName="sibTrans" presStyleCnt="0"/>
      <dgm:spPr/>
    </dgm:pt>
    <dgm:pt modelId="{BE3395BE-0F01-4743-883D-102429F48E5C}" type="pres">
      <dgm:prSet presAssocID="{33715C61-DEF3-4E1B-9EC8-86546D54D9F6}" presName="comp" presStyleCnt="0"/>
      <dgm:spPr/>
    </dgm:pt>
    <dgm:pt modelId="{560E6322-7B21-4856-B7B6-5BABF459E7DB}" type="pres">
      <dgm:prSet presAssocID="{33715C61-DEF3-4E1B-9EC8-86546D54D9F6}" presName="rect2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96E7A40-25A8-4FA3-A3B3-0D3D47856695}" type="pres">
      <dgm:prSet presAssocID="{33715C61-DEF3-4E1B-9EC8-86546D54D9F6}" presName="rect1" presStyleLbl="ln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9678480-AC79-4382-A792-E1B6BB67BA15}" type="pres">
      <dgm:prSet presAssocID="{2C8C2441-2CB0-487A-84D5-6413A8D1E3D2}" presName="sibTrans" presStyleCnt="0"/>
      <dgm:spPr/>
    </dgm:pt>
    <dgm:pt modelId="{1835E6DF-3840-4CD2-BFE2-05037384F480}" type="pres">
      <dgm:prSet presAssocID="{C5657377-4B52-42BF-BD02-7C168DD95316}" presName="comp" presStyleCnt="0"/>
      <dgm:spPr/>
    </dgm:pt>
    <dgm:pt modelId="{450EFF66-F541-4F20-85AB-DA75A5D69181}" type="pres">
      <dgm:prSet presAssocID="{C5657377-4B52-42BF-BD02-7C168DD95316}" presName="rect2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EA04765-5452-4FEE-A5F7-20BE97142F86}" type="pres">
      <dgm:prSet presAssocID="{C5657377-4B52-42BF-BD02-7C168DD95316}" presName="rect1" presStyleLbl="ln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5895195D-5A21-4FEA-83C0-7DAA1A49AD80}" type="pres">
      <dgm:prSet presAssocID="{C78E24FB-5DE6-4D06-A099-B492B6E33DDF}" presName="sibTrans" presStyleCnt="0"/>
      <dgm:spPr/>
    </dgm:pt>
    <dgm:pt modelId="{3B2020BE-3791-4879-964F-B68248EE4299}" type="pres">
      <dgm:prSet presAssocID="{BD40E55F-F6ED-4EA9-9B7F-6A429EA0F415}" presName="comp" presStyleCnt="0"/>
      <dgm:spPr/>
    </dgm:pt>
    <dgm:pt modelId="{68ADD5D1-1034-4079-A00A-D17E01DF537B}" type="pres">
      <dgm:prSet presAssocID="{BD40E55F-F6ED-4EA9-9B7F-6A429EA0F415}" presName="rect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B145140-877F-4696-903C-4469BAA0FFE1}" type="pres">
      <dgm:prSet presAssocID="{BD40E55F-F6ED-4EA9-9B7F-6A429EA0F415}" presName="rect1" presStyleLbl="ln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F7029B04-0942-43C6-B11C-5BF345F3A12D}" srcId="{DEFAC2DA-F461-4C06-8357-896188945D30}" destId="{23EC4097-C716-4648-BFE2-7808B66820BF}" srcOrd="1" destOrd="0" parTransId="{CFDDC26E-73A8-4C9B-8352-3E524BEFF17E}" sibTransId="{26A722C1-D2FF-45EA-9CFE-D8DC0CF42F9E}"/>
    <dgm:cxn modelId="{6480D31C-1A22-492A-806D-804611CF2EC4}" srcId="{DEFAC2DA-F461-4C06-8357-896188945D30}" destId="{BD40E55F-F6ED-4EA9-9B7F-6A429EA0F415}" srcOrd="4" destOrd="0" parTransId="{FACE26F0-89D3-4DB9-A126-AE46A0EF2393}" sibTransId="{023222DB-1FDF-4BD7-A852-9ED552306989}"/>
    <dgm:cxn modelId="{CB4ECA86-BA97-4289-93FA-3A96E15BA12C}" type="presOf" srcId="{C5657377-4B52-42BF-BD02-7C168DD95316}" destId="{450EFF66-F541-4F20-85AB-DA75A5D69181}" srcOrd="0" destOrd="0" presId="urn:microsoft.com/office/officeart/2008/layout/AlternatingPictureBlocks"/>
    <dgm:cxn modelId="{C5984021-CC1B-4979-83C0-B22E8C9CCDFC}" type="presOf" srcId="{BD40E55F-F6ED-4EA9-9B7F-6A429EA0F415}" destId="{68ADD5D1-1034-4079-A00A-D17E01DF537B}" srcOrd="0" destOrd="0" presId="urn:microsoft.com/office/officeart/2008/layout/AlternatingPictureBlocks"/>
    <dgm:cxn modelId="{1055800F-5E6D-4E26-9F0D-EFBC482B78E6}" type="presOf" srcId="{33715C61-DEF3-4E1B-9EC8-86546D54D9F6}" destId="{560E6322-7B21-4856-B7B6-5BABF459E7DB}" srcOrd="0" destOrd="0" presId="urn:microsoft.com/office/officeart/2008/layout/AlternatingPictureBlocks"/>
    <dgm:cxn modelId="{AE2ABF48-77AE-4C64-9010-73B0DD748B11}" type="presOf" srcId="{23EC4097-C716-4648-BFE2-7808B66820BF}" destId="{37D1F2A1-4DF5-4417-9ACF-A2853CD31606}" srcOrd="0" destOrd="0" presId="urn:microsoft.com/office/officeart/2008/layout/AlternatingPictureBlocks"/>
    <dgm:cxn modelId="{859F003F-F826-4624-81B5-FE479D7F8122}" srcId="{DEFAC2DA-F461-4C06-8357-896188945D30}" destId="{1A098DDA-FE50-4344-BA08-222570B3CFD0}" srcOrd="0" destOrd="0" parTransId="{BA44CC54-D6E9-4575-A601-72BBC050BAEC}" sibTransId="{1483DAA1-B5CC-4C93-8DC1-FD9C8F4ACEE5}"/>
    <dgm:cxn modelId="{7BD0A16E-8DA4-4F83-B71E-2F6F759160F8}" srcId="{DEFAC2DA-F461-4C06-8357-896188945D30}" destId="{33715C61-DEF3-4E1B-9EC8-86546D54D9F6}" srcOrd="2" destOrd="0" parTransId="{EA813B63-2DB9-42D7-81DF-DDA587BC5EF7}" sibTransId="{2C8C2441-2CB0-487A-84D5-6413A8D1E3D2}"/>
    <dgm:cxn modelId="{E8A7F342-E05C-48D7-B374-D05E3442539E}" type="presOf" srcId="{1A098DDA-FE50-4344-BA08-222570B3CFD0}" destId="{C0AA6E87-C45B-476A-AE33-FC0782C41051}" srcOrd="0" destOrd="0" presId="urn:microsoft.com/office/officeart/2008/layout/AlternatingPictureBlocks"/>
    <dgm:cxn modelId="{62974C12-527C-4CE9-9732-00006E94BD22}" srcId="{DEFAC2DA-F461-4C06-8357-896188945D30}" destId="{C5657377-4B52-42BF-BD02-7C168DD95316}" srcOrd="3" destOrd="0" parTransId="{A0E03D5F-9774-439B-8DB4-3EA29AD0D1A3}" sibTransId="{C78E24FB-5DE6-4D06-A099-B492B6E33DDF}"/>
    <dgm:cxn modelId="{87DCE07A-C29F-4A16-95BB-67267C1E00C5}" type="presOf" srcId="{DEFAC2DA-F461-4C06-8357-896188945D30}" destId="{D2CB4C7B-4A8C-4BE7-9897-B7002A02A266}" srcOrd="0" destOrd="0" presId="urn:microsoft.com/office/officeart/2008/layout/AlternatingPictureBlocks"/>
    <dgm:cxn modelId="{6A16D1F6-0A2B-4D2F-8FB7-22610AD2DD3D}" type="presParOf" srcId="{D2CB4C7B-4A8C-4BE7-9897-B7002A02A266}" destId="{F347FDF3-E5B0-4C0B-90AA-5817064170F3}" srcOrd="0" destOrd="0" presId="urn:microsoft.com/office/officeart/2008/layout/AlternatingPictureBlocks"/>
    <dgm:cxn modelId="{7146CE19-C240-432F-B404-D16B1992178A}" type="presParOf" srcId="{F347FDF3-E5B0-4C0B-90AA-5817064170F3}" destId="{C0AA6E87-C45B-476A-AE33-FC0782C41051}" srcOrd="0" destOrd="0" presId="urn:microsoft.com/office/officeart/2008/layout/AlternatingPictureBlocks"/>
    <dgm:cxn modelId="{2FA84C40-39FD-4714-A1A0-075FE36335BF}" type="presParOf" srcId="{F347FDF3-E5B0-4C0B-90AA-5817064170F3}" destId="{C3AFD79C-FEC6-4C08-AFEB-56329E9C879E}" srcOrd="1" destOrd="0" presId="urn:microsoft.com/office/officeart/2008/layout/AlternatingPictureBlocks"/>
    <dgm:cxn modelId="{52B30B5D-B7DA-44AE-B203-E9DE96716739}" type="presParOf" srcId="{D2CB4C7B-4A8C-4BE7-9897-B7002A02A266}" destId="{7AAD46E1-ECDC-46BB-A111-C347FF2C19A8}" srcOrd="1" destOrd="0" presId="urn:microsoft.com/office/officeart/2008/layout/AlternatingPictureBlocks"/>
    <dgm:cxn modelId="{9CC1DCCE-F1DF-4413-92CF-A3E44BB121A5}" type="presParOf" srcId="{D2CB4C7B-4A8C-4BE7-9897-B7002A02A266}" destId="{9F987328-F5A2-409C-8173-87DC035CB317}" srcOrd="2" destOrd="0" presId="urn:microsoft.com/office/officeart/2008/layout/AlternatingPictureBlocks"/>
    <dgm:cxn modelId="{420E8C8D-730E-4C3D-97AE-73823CE92B1A}" type="presParOf" srcId="{9F987328-F5A2-409C-8173-87DC035CB317}" destId="{37D1F2A1-4DF5-4417-9ACF-A2853CD31606}" srcOrd="0" destOrd="0" presId="urn:microsoft.com/office/officeart/2008/layout/AlternatingPictureBlocks"/>
    <dgm:cxn modelId="{367D6566-2476-453C-942A-E838348D3216}" type="presParOf" srcId="{9F987328-F5A2-409C-8173-87DC035CB317}" destId="{A51AC2A4-92CD-4E90-A16B-D8CEED4FD657}" srcOrd="1" destOrd="0" presId="urn:microsoft.com/office/officeart/2008/layout/AlternatingPictureBlocks"/>
    <dgm:cxn modelId="{6C652FFA-F86E-4E8F-861F-A15506AE27E4}" type="presParOf" srcId="{D2CB4C7B-4A8C-4BE7-9897-B7002A02A266}" destId="{A2528E0A-3EFD-4296-B99F-667DDCEB0C29}" srcOrd="3" destOrd="0" presId="urn:microsoft.com/office/officeart/2008/layout/AlternatingPictureBlocks"/>
    <dgm:cxn modelId="{615E08C4-F0B6-4C4A-A519-0068357E95C4}" type="presParOf" srcId="{D2CB4C7B-4A8C-4BE7-9897-B7002A02A266}" destId="{BE3395BE-0F01-4743-883D-102429F48E5C}" srcOrd="4" destOrd="0" presId="urn:microsoft.com/office/officeart/2008/layout/AlternatingPictureBlocks"/>
    <dgm:cxn modelId="{AF98F9DA-BA0C-4DD4-B002-41349026B7D0}" type="presParOf" srcId="{BE3395BE-0F01-4743-883D-102429F48E5C}" destId="{560E6322-7B21-4856-B7B6-5BABF459E7DB}" srcOrd="0" destOrd="0" presId="urn:microsoft.com/office/officeart/2008/layout/AlternatingPictureBlocks"/>
    <dgm:cxn modelId="{08861880-A239-4CB2-821F-4ED07431B6E7}" type="presParOf" srcId="{BE3395BE-0F01-4743-883D-102429F48E5C}" destId="{D96E7A40-25A8-4FA3-A3B3-0D3D47856695}" srcOrd="1" destOrd="0" presId="urn:microsoft.com/office/officeart/2008/layout/AlternatingPictureBlocks"/>
    <dgm:cxn modelId="{F1460A6C-9796-47E1-9880-03DBDCF602DD}" type="presParOf" srcId="{D2CB4C7B-4A8C-4BE7-9897-B7002A02A266}" destId="{E9678480-AC79-4382-A792-E1B6BB67BA15}" srcOrd="5" destOrd="0" presId="urn:microsoft.com/office/officeart/2008/layout/AlternatingPictureBlocks"/>
    <dgm:cxn modelId="{A9AE8B42-5CF1-488F-9C82-9CB62BED0E97}" type="presParOf" srcId="{D2CB4C7B-4A8C-4BE7-9897-B7002A02A266}" destId="{1835E6DF-3840-4CD2-BFE2-05037384F480}" srcOrd="6" destOrd="0" presId="urn:microsoft.com/office/officeart/2008/layout/AlternatingPictureBlocks"/>
    <dgm:cxn modelId="{296B4A16-C7BE-442E-8580-CF2EE24D2C57}" type="presParOf" srcId="{1835E6DF-3840-4CD2-BFE2-05037384F480}" destId="{450EFF66-F541-4F20-85AB-DA75A5D69181}" srcOrd="0" destOrd="0" presId="urn:microsoft.com/office/officeart/2008/layout/AlternatingPictureBlocks"/>
    <dgm:cxn modelId="{B1CF14D1-5F8F-4E49-9B6F-66CDA484C275}" type="presParOf" srcId="{1835E6DF-3840-4CD2-BFE2-05037384F480}" destId="{AEA04765-5452-4FEE-A5F7-20BE97142F86}" srcOrd="1" destOrd="0" presId="urn:microsoft.com/office/officeart/2008/layout/AlternatingPictureBlocks"/>
    <dgm:cxn modelId="{F68057BD-8C9D-4361-8A93-892EA84CEBCE}" type="presParOf" srcId="{D2CB4C7B-4A8C-4BE7-9897-B7002A02A266}" destId="{5895195D-5A21-4FEA-83C0-7DAA1A49AD80}" srcOrd="7" destOrd="0" presId="urn:microsoft.com/office/officeart/2008/layout/AlternatingPictureBlocks"/>
    <dgm:cxn modelId="{2B10F9B9-3C83-40E2-8C90-35A318DB176A}" type="presParOf" srcId="{D2CB4C7B-4A8C-4BE7-9897-B7002A02A266}" destId="{3B2020BE-3791-4879-964F-B68248EE4299}" srcOrd="8" destOrd="0" presId="urn:microsoft.com/office/officeart/2008/layout/AlternatingPictureBlocks"/>
    <dgm:cxn modelId="{AD6EAE63-8B04-4230-98D7-350E8AE0A5A8}" type="presParOf" srcId="{3B2020BE-3791-4879-964F-B68248EE4299}" destId="{68ADD5D1-1034-4079-A00A-D17E01DF537B}" srcOrd="0" destOrd="0" presId="urn:microsoft.com/office/officeart/2008/layout/AlternatingPictureBlocks"/>
    <dgm:cxn modelId="{516917E8-DD95-47B7-9E6B-B9D04F127C02}" type="presParOf" srcId="{3B2020BE-3791-4879-964F-B68248EE4299}" destId="{AB145140-877F-4696-903C-4469BAA0FFE1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FAC2DA-F461-4C06-8357-896188945D30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accent1_2" csCatId="accent1" phldr="1"/>
      <dgm:spPr/>
    </dgm:pt>
    <dgm:pt modelId="{1A098DDA-FE50-4344-BA08-222570B3CFD0}">
      <dgm:prSet phldrT="[Text]" custT="1"/>
      <dgm:spPr/>
      <dgm:t>
        <a:bodyPr/>
        <a:lstStyle/>
        <a:p>
          <a:r>
            <a:rPr lang="en-US" sz="2000" dirty="0" smtClean="0"/>
            <a:t>DHT11 sensor</a:t>
          </a:r>
          <a:endParaRPr lang="en-GB" sz="2000" dirty="0"/>
        </a:p>
      </dgm:t>
    </dgm:pt>
    <dgm:pt modelId="{BA44CC54-D6E9-4575-A601-72BBC050BAEC}" type="parTrans" cxnId="{859F003F-F826-4624-81B5-FE479D7F8122}">
      <dgm:prSet/>
      <dgm:spPr/>
      <dgm:t>
        <a:bodyPr/>
        <a:lstStyle/>
        <a:p>
          <a:endParaRPr lang="en-GB" sz="2000"/>
        </a:p>
      </dgm:t>
    </dgm:pt>
    <dgm:pt modelId="{1483DAA1-B5CC-4C93-8DC1-FD9C8F4ACEE5}" type="sibTrans" cxnId="{859F003F-F826-4624-81B5-FE479D7F8122}">
      <dgm:prSet/>
      <dgm:spPr/>
      <dgm:t>
        <a:bodyPr/>
        <a:lstStyle/>
        <a:p>
          <a:endParaRPr lang="en-GB" sz="2000"/>
        </a:p>
      </dgm:t>
    </dgm:pt>
    <dgm:pt modelId="{23EC4097-C716-4648-BFE2-7808B66820BF}">
      <dgm:prSet phldrT="[Text]" custT="1"/>
      <dgm:spPr/>
      <dgm:t>
        <a:bodyPr/>
        <a:lstStyle/>
        <a:p>
          <a:r>
            <a:rPr lang="en-US" sz="2000" dirty="0" smtClean="0"/>
            <a:t>potentiometer</a:t>
          </a:r>
          <a:endParaRPr lang="en-GB" sz="2000" dirty="0"/>
        </a:p>
      </dgm:t>
    </dgm:pt>
    <dgm:pt modelId="{CFDDC26E-73A8-4C9B-8352-3E524BEFF17E}" type="parTrans" cxnId="{F7029B04-0942-43C6-B11C-5BF345F3A12D}">
      <dgm:prSet/>
      <dgm:spPr/>
      <dgm:t>
        <a:bodyPr/>
        <a:lstStyle/>
        <a:p>
          <a:endParaRPr lang="en-GB" sz="2000"/>
        </a:p>
      </dgm:t>
    </dgm:pt>
    <dgm:pt modelId="{26A722C1-D2FF-45EA-9CFE-D8DC0CF42F9E}" type="sibTrans" cxnId="{F7029B04-0942-43C6-B11C-5BF345F3A12D}">
      <dgm:prSet/>
      <dgm:spPr/>
      <dgm:t>
        <a:bodyPr/>
        <a:lstStyle/>
        <a:p>
          <a:endParaRPr lang="en-GB" sz="2000"/>
        </a:p>
      </dgm:t>
    </dgm:pt>
    <dgm:pt modelId="{C5657377-4B52-42BF-BD02-7C168DD95316}">
      <dgm:prSet phldrT="[Text]" custT="1"/>
      <dgm:spPr/>
      <dgm:t>
        <a:bodyPr/>
        <a:lstStyle/>
        <a:p>
          <a:r>
            <a:rPr lang="en-US" sz="2000" dirty="0" smtClean="0"/>
            <a:t>MOSFET (IRF540N)</a:t>
          </a:r>
          <a:endParaRPr lang="en-GB" sz="2000" dirty="0"/>
        </a:p>
      </dgm:t>
    </dgm:pt>
    <dgm:pt modelId="{A0E03D5F-9774-439B-8DB4-3EA29AD0D1A3}" type="parTrans" cxnId="{62974C12-527C-4CE9-9732-00006E94BD22}">
      <dgm:prSet/>
      <dgm:spPr/>
      <dgm:t>
        <a:bodyPr/>
        <a:lstStyle/>
        <a:p>
          <a:endParaRPr lang="en-GB" sz="2000"/>
        </a:p>
      </dgm:t>
    </dgm:pt>
    <dgm:pt modelId="{C78E24FB-5DE6-4D06-A099-B492B6E33DDF}" type="sibTrans" cxnId="{62974C12-527C-4CE9-9732-00006E94BD22}">
      <dgm:prSet/>
      <dgm:spPr/>
      <dgm:t>
        <a:bodyPr/>
        <a:lstStyle/>
        <a:p>
          <a:endParaRPr lang="en-GB" sz="2000"/>
        </a:p>
      </dgm:t>
    </dgm:pt>
    <dgm:pt modelId="{33715C61-DEF3-4E1B-9EC8-86546D54D9F6}">
      <dgm:prSet phldrT="[Text]" custT="1"/>
      <dgm:spPr/>
      <dgm:t>
        <a:bodyPr/>
        <a:lstStyle/>
        <a:p>
          <a:r>
            <a:rPr lang="en-US" sz="2000" dirty="0" smtClean="0"/>
            <a:t>resistor</a:t>
          </a:r>
          <a:endParaRPr lang="en-GB" sz="2000" dirty="0"/>
        </a:p>
      </dgm:t>
    </dgm:pt>
    <dgm:pt modelId="{EA813B63-2DB9-42D7-81DF-DDA587BC5EF7}" type="parTrans" cxnId="{7BD0A16E-8DA4-4F83-B71E-2F6F759160F8}">
      <dgm:prSet/>
      <dgm:spPr/>
      <dgm:t>
        <a:bodyPr/>
        <a:lstStyle/>
        <a:p>
          <a:endParaRPr lang="en-GB" sz="2000"/>
        </a:p>
      </dgm:t>
    </dgm:pt>
    <dgm:pt modelId="{2C8C2441-2CB0-487A-84D5-6413A8D1E3D2}" type="sibTrans" cxnId="{7BD0A16E-8DA4-4F83-B71E-2F6F759160F8}">
      <dgm:prSet/>
      <dgm:spPr/>
      <dgm:t>
        <a:bodyPr/>
        <a:lstStyle/>
        <a:p>
          <a:endParaRPr lang="en-GB" sz="2000"/>
        </a:p>
      </dgm:t>
    </dgm:pt>
    <dgm:pt modelId="{B6AB4C06-C8D5-466F-B836-5F8D60C4419F}">
      <dgm:prSet phldrT="[Text]" custT="1"/>
      <dgm:spPr/>
      <dgm:t>
        <a:bodyPr/>
        <a:lstStyle/>
        <a:p>
          <a:r>
            <a:rPr lang="en-US" sz="2000" dirty="0" smtClean="0"/>
            <a:t>Jumper wires</a:t>
          </a:r>
          <a:endParaRPr lang="en-GB" sz="2000" dirty="0"/>
        </a:p>
      </dgm:t>
    </dgm:pt>
    <dgm:pt modelId="{BA241A03-2DFE-4272-9EB5-284BD5E46253}" type="parTrans" cxnId="{59FD8A9C-0B68-4210-92AF-CEB25845E3E9}">
      <dgm:prSet/>
      <dgm:spPr/>
      <dgm:t>
        <a:bodyPr/>
        <a:lstStyle/>
        <a:p>
          <a:endParaRPr lang="en-GB"/>
        </a:p>
      </dgm:t>
    </dgm:pt>
    <dgm:pt modelId="{B0FC4CCE-0440-4CF7-9C53-23D4BD1FFF10}" type="sibTrans" cxnId="{59FD8A9C-0B68-4210-92AF-CEB25845E3E9}">
      <dgm:prSet/>
      <dgm:spPr/>
      <dgm:t>
        <a:bodyPr/>
        <a:lstStyle/>
        <a:p>
          <a:endParaRPr lang="en-GB"/>
        </a:p>
      </dgm:t>
    </dgm:pt>
    <dgm:pt modelId="{D2CB4C7B-4A8C-4BE7-9897-B7002A02A266}" type="pres">
      <dgm:prSet presAssocID="{DEFAC2DA-F461-4C06-8357-896188945D30}" presName="linearFlow" presStyleCnt="0">
        <dgm:presLayoutVars>
          <dgm:dir/>
          <dgm:resizeHandles val="exact"/>
        </dgm:presLayoutVars>
      </dgm:prSet>
      <dgm:spPr/>
    </dgm:pt>
    <dgm:pt modelId="{F347FDF3-E5B0-4C0B-90AA-5817064170F3}" type="pres">
      <dgm:prSet presAssocID="{1A098DDA-FE50-4344-BA08-222570B3CFD0}" presName="comp" presStyleCnt="0"/>
      <dgm:spPr/>
    </dgm:pt>
    <dgm:pt modelId="{C0AA6E87-C45B-476A-AE33-FC0782C41051}" type="pres">
      <dgm:prSet presAssocID="{1A098DDA-FE50-4344-BA08-222570B3CFD0}" presName="rect2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AFD79C-FEC6-4C08-AFEB-56329E9C879E}" type="pres">
      <dgm:prSet presAssocID="{1A098DDA-FE50-4344-BA08-222570B3CFD0}" presName="rect1" presStyleLbl="ln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7AAD46E1-ECDC-46BB-A111-C347FF2C19A8}" type="pres">
      <dgm:prSet presAssocID="{1483DAA1-B5CC-4C93-8DC1-FD9C8F4ACEE5}" presName="sibTrans" presStyleCnt="0"/>
      <dgm:spPr/>
    </dgm:pt>
    <dgm:pt modelId="{9F987328-F5A2-409C-8173-87DC035CB317}" type="pres">
      <dgm:prSet presAssocID="{23EC4097-C716-4648-BFE2-7808B66820BF}" presName="comp" presStyleCnt="0"/>
      <dgm:spPr/>
    </dgm:pt>
    <dgm:pt modelId="{37D1F2A1-4DF5-4417-9ACF-A2853CD31606}" type="pres">
      <dgm:prSet presAssocID="{23EC4097-C716-4648-BFE2-7808B66820BF}" presName="rect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1AC2A4-92CD-4E90-A16B-D8CEED4FD657}" type="pres">
      <dgm:prSet presAssocID="{23EC4097-C716-4648-BFE2-7808B66820BF}" presName="rect1" presStyleLbl="ln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2528E0A-3EFD-4296-B99F-667DDCEB0C29}" type="pres">
      <dgm:prSet presAssocID="{26A722C1-D2FF-45EA-9CFE-D8DC0CF42F9E}" presName="sibTrans" presStyleCnt="0"/>
      <dgm:spPr/>
    </dgm:pt>
    <dgm:pt modelId="{BE3395BE-0F01-4743-883D-102429F48E5C}" type="pres">
      <dgm:prSet presAssocID="{33715C61-DEF3-4E1B-9EC8-86546D54D9F6}" presName="comp" presStyleCnt="0"/>
      <dgm:spPr/>
    </dgm:pt>
    <dgm:pt modelId="{560E6322-7B21-4856-B7B6-5BABF459E7DB}" type="pres">
      <dgm:prSet presAssocID="{33715C61-DEF3-4E1B-9EC8-86546D54D9F6}" presName="rect2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96E7A40-25A8-4FA3-A3B3-0D3D47856695}" type="pres">
      <dgm:prSet presAssocID="{33715C61-DEF3-4E1B-9EC8-86546D54D9F6}" presName="rect1" presStyleLbl="ln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E9678480-AC79-4382-A792-E1B6BB67BA15}" type="pres">
      <dgm:prSet presAssocID="{2C8C2441-2CB0-487A-84D5-6413A8D1E3D2}" presName="sibTrans" presStyleCnt="0"/>
      <dgm:spPr/>
    </dgm:pt>
    <dgm:pt modelId="{1835E6DF-3840-4CD2-BFE2-05037384F480}" type="pres">
      <dgm:prSet presAssocID="{C5657377-4B52-42BF-BD02-7C168DD95316}" presName="comp" presStyleCnt="0"/>
      <dgm:spPr/>
    </dgm:pt>
    <dgm:pt modelId="{450EFF66-F541-4F20-85AB-DA75A5D69181}" type="pres">
      <dgm:prSet presAssocID="{C5657377-4B52-42BF-BD02-7C168DD95316}" presName="rect2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EA04765-5452-4FEE-A5F7-20BE97142F86}" type="pres">
      <dgm:prSet presAssocID="{C5657377-4B52-42BF-BD02-7C168DD95316}" presName="rect1" presStyleLbl="ln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6696A64E-D321-4B5A-8ED0-9A2ABFA3C02E}" type="pres">
      <dgm:prSet presAssocID="{C78E24FB-5DE6-4D06-A099-B492B6E33DDF}" presName="sibTrans" presStyleCnt="0"/>
      <dgm:spPr/>
    </dgm:pt>
    <dgm:pt modelId="{9335A94F-D45D-4459-BF2B-4468A34C921A}" type="pres">
      <dgm:prSet presAssocID="{B6AB4C06-C8D5-466F-B836-5F8D60C4419F}" presName="comp" presStyleCnt="0"/>
      <dgm:spPr/>
    </dgm:pt>
    <dgm:pt modelId="{C82B8B53-48A0-4BE5-BC9B-FFC7696D5551}" type="pres">
      <dgm:prSet presAssocID="{B6AB4C06-C8D5-466F-B836-5F8D60C4419F}" presName="rect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C51071B-20F4-4EEC-B11B-B105F5208465}" type="pres">
      <dgm:prSet presAssocID="{B6AB4C06-C8D5-466F-B836-5F8D60C4419F}" presName="rect1" presStyleLbl="ln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F7029B04-0942-43C6-B11C-5BF345F3A12D}" srcId="{DEFAC2DA-F461-4C06-8357-896188945D30}" destId="{23EC4097-C716-4648-BFE2-7808B66820BF}" srcOrd="1" destOrd="0" parTransId="{CFDDC26E-73A8-4C9B-8352-3E524BEFF17E}" sibTransId="{26A722C1-D2FF-45EA-9CFE-D8DC0CF42F9E}"/>
    <dgm:cxn modelId="{772B9F9F-E99A-40AE-9EDA-7CD85B3BD4CD}" type="presOf" srcId="{1A098DDA-FE50-4344-BA08-222570B3CFD0}" destId="{C0AA6E87-C45B-476A-AE33-FC0782C41051}" srcOrd="0" destOrd="0" presId="urn:microsoft.com/office/officeart/2008/layout/AlternatingPictureBlocks"/>
    <dgm:cxn modelId="{59FD8A9C-0B68-4210-92AF-CEB25845E3E9}" srcId="{DEFAC2DA-F461-4C06-8357-896188945D30}" destId="{B6AB4C06-C8D5-466F-B836-5F8D60C4419F}" srcOrd="4" destOrd="0" parTransId="{BA241A03-2DFE-4272-9EB5-284BD5E46253}" sibTransId="{B0FC4CCE-0440-4CF7-9C53-23D4BD1FFF10}"/>
    <dgm:cxn modelId="{17C8F849-2B79-42E1-8AE3-C3369181F085}" type="presOf" srcId="{C5657377-4B52-42BF-BD02-7C168DD95316}" destId="{450EFF66-F541-4F20-85AB-DA75A5D69181}" srcOrd="0" destOrd="0" presId="urn:microsoft.com/office/officeart/2008/layout/AlternatingPictureBlocks"/>
    <dgm:cxn modelId="{EC71251B-E84A-4E0E-B0DA-B37102F5747D}" type="presOf" srcId="{23EC4097-C716-4648-BFE2-7808B66820BF}" destId="{37D1F2A1-4DF5-4417-9ACF-A2853CD31606}" srcOrd="0" destOrd="0" presId="urn:microsoft.com/office/officeart/2008/layout/AlternatingPictureBlocks"/>
    <dgm:cxn modelId="{859F003F-F826-4624-81B5-FE479D7F8122}" srcId="{DEFAC2DA-F461-4C06-8357-896188945D30}" destId="{1A098DDA-FE50-4344-BA08-222570B3CFD0}" srcOrd="0" destOrd="0" parTransId="{BA44CC54-D6E9-4575-A601-72BBC050BAEC}" sibTransId="{1483DAA1-B5CC-4C93-8DC1-FD9C8F4ACEE5}"/>
    <dgm:cxn modelId="{7BD0A16E-8DA4-4F83-B71E-2F6F759160F8}" srcId="{DEFAC2DA-F461-4C06-8357-896188945D30}" destId="{33715C61-DEF3-4E1B-9EC8-86546D54D9F6}" srcOrd="2" destOrd="0" parTransId="{EA813B63-2DB9-42D7-81DF-DDA587BC5EF7}" sibTransId="{2C8C2441-2CB0-487A-84D5-6413A8D1E3D2}"/>
    <dgm:cxn modelId="{4BFFB793-446C-4B76-B469-7F81C58F190F}" type="presOf" srcId="{33715C61-DEF3-4E1B-9EC8-86546D54D9F6}" destId="{560E6322-7B21-4856-B7B6-5BABF459E7DB}" srcOrd="0" destOrd="0" presId="urn:microsoft.com/office/officeart/2008/layout/AlternatingPictureBlocks"/>
    <dgm:cxn modelId="{62974C12-527C-4CE9-9732-00006E94BD22}" srcId="{DEFAC2DA-F461-4C06-8357-896188945D30}" destId="{C5657377-4B52-42BF-BD02-7C168DD95316}" srcOrd="3" destOrd="0" parTransId="{A0E03D5F-9774-439B-8DB4-3EA29AD0D1A3}" sibTransId="{C78E24FB-5DE6-4D06-A099-B492B6E33DDF}"/>
    <dgm:cxn modelId="{73D8E423-CA49-4032-990D-8394E4232323}" type="presOf" srcId="{DEFAC2DA-F461-4C06-8357-896188945D30}" destId="{D2CB4C7B-4A8C-4BE7-9897-B7002A02A266}" srcOrd="0" destOrd="0" presId="urn:microsoft.com/office/officeart/2008/layout/AlternatingPictureBlocks"/>
    <dgm:cxn modelId="{104BC88A-C6B5-4DD7-9464-E6DA5E6365AD}" type="presOf" srcId="{B6AB4C06-C8D5-466F-B836-5F8D60C4419F}" destId="{C82B8B53-48A0-4BE5-BC9B-FFC7696D5551}" srcOrd="0" destOrd="0" presId="urn:microsoft.com/office/officeart/2008/layout/AlternatingPictureBlocks"/>
    <dgm:cxn modelId="{39CBB87E-F22B-4987-ACD4-69ABED91D9BE}" type="presParOf" srcId="{D2CB4C7B-4A8C-4BE7-9897-B7002A02A266}" destId="{F347FDF3-E5B0-4C0B-90AA-5817064170F3}" srcOrd="0" destOrd="0" presId="urn:microsoft.com/office/officeart/2008/layout/AlternatingPictureBlocks"/>
    <dgm:cxn modelId="{03DEA035-8222-4DDD-9E53-4B64DD58B97E}" type="presParOf" srcId="{F347FDF3-E5B0-4C0B-90AA-5817064170F3}" destId="{C0AA6E87-C45B-476A-AE33-FC0782C41051}" srcOrd="0" destOrd="0" presId="urn:microsoft.com/office/officeart/2008/layout/AlternatingPictureBlocks"/>
    <dgm:cxn modelId="{0D2B3ED2-D8CF-4105-B53C-6259BE14A92A}" type="presParOf" srcId="{F347FDF3-E5B0-4C0B-90AA-5817064170F3}" destId="{C3AFD79C-FEC6-4C08-AFEB-56329E9C879E}" srcOrd="1" destOrd="0" presId="urn:microsoft.com/office/officeart/2008/layout/AlternatingPictureBlocks"/>
    <dgm:cxn modelId="{E5854B6C-3D71-482F-AEB8-DECDE0FE468D}" type="presParOf" srcId="{D2CB4C7B-4A8C-4BE7-9897-B7002A02A266}" destId="{7AAD46E1-ECDC-46BB-A111-C347FF2C19A8}" srcOrd="1" destOrd="0" presId="urn:microsoft.com/office/officeart/2008/layout/AlternatingPictureBlocks"/>
    <dgm:cxn modelId="{99CB86AA-57FD-4CEC-AB3F-100DBF329B8D}" type="presParOf" srcId="{D2CB4C7B-4A8C-4BE7-9897-B7002A02A266}" destId="{9F987328-F5A2-409C-8173-87DC035CB317}" srcOrd="2" destOrd="0" presId="urn:microsoft.com/office/officeart/2008/layout/AlternatingPictureBlocks"/>
    <dgm:cxn modelId="{CAE1322C-1A7E-41C7-BFED-2A7ABAFD8991}" type="presParOf" srcId="{9F987328-F5A2-409C-8173-87DC035CB317}" destId="{37D1F2A1-4DF5-4417-9ACF-A2853CD31606}" srcOrd="0" destOrd="0" presId="urn:microsoft.com/office/officeart/2008/layout/AlternatingPictureBlocks"/>
    <dgm:cxn modelId="{CCFFECD4-0231-401F-A570-06923C87F169}" type="presParOf" srcId="{9F987328-F5A2-409C-8173-87DC035CB317}" destId="{A51AC2A4-92CD-4E90-A16B-D8CEED4FD657}" srcOrd="1" destOrd="0" presId="urn:microsoft.com/office/officeart/2008/layout/AlternatingPictureBlocks"/>
    <dgm:cxn modelId="{3BD4F7C3-F3AB-4C3F-8860-46CF0FDB07BE}" type="presParOf" srcId="{D2CB4C7B-4A8C-4BE7-9897-B7002A02A266}" destId="{A2528E0A-3EFD-4296-B99F-667DDCEB0C29}" srcOrd="3" destOrd="0" presId="urn:microsoft.com/office/officeart/2008/layout/AlternatingPictureBlocks"/>
    <dgm:cxn modelId="{838240E6-2E68-41DF-B9A7-9E3DE72A0187}" type="presParOf" srcId="{D2CB4C7B-4A8C-4BE7-9897-B7002A02A266}" destId="{BE3395BE-0F01-4743-883D-102429F48E5C}" srcOrd="4" destOrd="0" presId="urn:microsoft.com/office/officeart/2008/layout/AlternatingPictureBlocks"/>
    <dgm:cxn modelId="{2C1C2B78-47AB-477A-A01A-F17D617C9C08}" type="presParOf" srcId="{BE3395BE-0F01-4743-883D-102429F48E5C}" destId="{560E6322-7B21-4856-B7B6-5BABF459E7DB}" srcOrd="0" destOrd="0" presId="urn:microsoft.com/office/officeart/2008/layout/AlternatingPictureBlocks"/>
    <dgm:cxn modelId="{2FF787AD-93F5-4708-AD95-95F3C3B9DEBD}" type="presParOf" srcId="{BE3395BE-0F01-4743-883D-102429F48E5C}" destId="{D96E7A40-25A8-4FA3-A3B3-0D3D47856695}" srcOrd="1" destOrd="0" presId="urn:microsoft.com/office/officeart/2008/layout/AlternatingPictureBlocks"/>
    <dgm:cxn modelId="{FC237B8C-8B8D-4121-93F7-BA5EEFE9A29E}" type="presParOf" srcId="{D2CB4C7B-4A8C-4BE7-9897-B7002A02A266}" destId="{E9678480-AC79-4382-A792-E1B6BB67BA15}" srcOrd="5" destOrd="0" presId="urn:microsoft.com/office/officeart/2008/layout/AlternatingPictureBlocks"/>
    <dgm:cxn modelId="{3C00D737-E355-4386-B087-2B4358BD177A}" type="presParOf" srcId="{D2CB4C7B-4A8C-4BE7-9897-B7002A02A266}" destId="{1835E6DF-3840-4CD2-BFE2-05037384F480}" srcOrd="6" destOrd="0" presId="urn:microsoft.com/office/officeart/2008/layout/AlternatingPictureBlocks"/>
    <dgm:cxn modelId="{4BD3D488-F015-4BBA-8761-4EB2A6D0A677}" type="presParOf" srcId="{1835E6DF-3840-4CD2-BFE2-05037384F480}" destId="{450EFF66-F541-4F20-85AB-DA75A5D69181}" srcOrd="0" destOrd="0" presId="urn:microsoft.com/office/officeart/2008/layout/AlternatingPictureBlocks"/>
    <dgm:cxn modelId="{2B7239CB-FC51-4CCE-B767-5C97D055B065}" type="presParOf" srcId="{1835E6DF-3840-4CD2-BFE2-05037384F480}" destId="{AEA04765-5452-4FEE-A5F7-20BE97142F86}" srcOrd="1" destOrd="0" presId="urn:microsoft.com/office/officeart/2008/layout/AlternatingPictureBlocks"/>
    <dgm:cxn modelId="{B7D82184-3DED-4941-AE17-02552E9F1D9B}" type="presParOf" srcId="{D2CB4C7B-4A8C-4BE7-9897-B7002A02A266}" destId="{6696A64E-D321-4B5A-8ED0-9A2ABFA3C02E}" srcOrd="7" destOrd="0" presId="urn:microsoft.com/office/officeart/2008/layout/AlternatingPictureBlocks"/>
    <dgm:cxn modelId="{B3515806-D7FB-4A2B-BB0A-9291A0427FD1}" type="presParOf" srcId="{D2CB4C7B-4A8C-4BE7-9897-B7002A02A266}" destId="{9335A94F-D45D-4459-BF2B-4468A34C921A}" srcOrd="8" destOrd="0" presId="urn:microsoft.com/office/officeart/2008/layout/AlternatingPictureBlocks"/>
    <dgm:cxn modelId="{24CD3AD7-843B-4A5D-BB80-136D02BAEE27}" type="presParOf" srcId="{9335A94F-D45D-4459-BF2B-4468A34C921A}" destId="{C82B8B53-48A0-4BE5-BC9B-FFC7696D5551}" srcOrd="0" destOrd="0" presId="urn:microsoft.com/office/officeart/2008/layout/AlternatingPictureBlocks"/>
    <dgm:cxn modelId="{10F0BFB6-8C29-4263-8D2E-D3F8D21BA466}" type="presParOf" srcId="{9335A94F-D45D-4459-BF2B-4468A34C921A}" destId="{7C51071B-20F4-4EEC-B11B-B105F520846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FAC2DA-F461-4C06-8357-896188945D30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accent1_2" csCatId="accent1" phldr="1"/>
      <dgm:spPr/>
    </dgm:pt>
    <dgm:pt modelId="{1A098DDA-FE50-4344-BA08-222570B3CFD0}">
      <dgm:prSet phldrT="[Text]" custT="1"/>
      <dgm:spPr>
        <a:ln>
          <a:noFill/>
        </a:ln>
      </dgm:spPr>
      <dgm:t>
        <a:bodyPr/>
        <a:lstStyle/>
        <a:p>
          <a:pPr rtl="0"/>
          <a:r>
            <a:rPr lang="en-US" sz="2000" dirty="0" smtClean="0"/>
            <a:t>9V Battery</a:t>
          </a:r>
          <a:endParaRPr lang="en-GB" sz="2000" dirty="0"/>
        </a:p>
      </dgm:t>
    </dgm:pt>
    <dgm:pt modelId="{BA44CC54-D6E9-4575-A601-72BBC050BAEC}" type="parTrans" cxnId="{859F003F-F826-4624-81B5-FE479D7F8122}">
      <dgm:prSet/>
      <dgm:spPr/>
      <dgm:t>
        <a:bodyPr/>
        <a:lstStyle/>
        <a:p>
          <a:endParaRPr lang="en-GB" sz="1400"/>
        </a:p>
      </dgm:t>
    </dgm:pt>
    <dgm:pt modelId="{1483DAA1-B5CC-4C93-8DC1-FD9C8F4ACEE5}" type="sibTrans" cxnId="{859F003F-F826-4624-81B5-FE479D7F8122}">
      <dgm:prSet/>
      <dgm:spPr/>
      <dgm:t>
        <a:bodyPr/>
        <a:lstStyle/>
        <a:p>
          <a:endParaRPr lang="en-GB" sz="1400"/>
        </a:p>
      </dgm:t>
    </dgm:pt>
    <dgm:pt modelId="{23EC4097-C716-4648-BFE2-7808B66820BF}">
      <dgm:prSet phldrT="[Text]" custT="1"/>
      <dgm:spPr>
        <a:ln>
          <a:noFill/>
        </a:ln>
      </dgm:spPr>
      <dgm:t>
        <a:bodyPr/>
        <a:lstStyle/>
        <a:p>
          <a:r>
            <a:rPr lang="en-US" sz="2000" dirty="0" smtClean="0"/>
            <a:t>DC motor</a:t>
          </a:r>
          <a:endParaRPr lang="en-GB" sz="2000" dirty="0"/>
        </a:p>
      </dgm:t>
    </dgm:pt>
    <dgm:pt modelId="{CFDDC26E-73A8-4C9B-8352-3E524BEFF17E}" type="parTrans" cxnId="{F7029B04-0942-43C6-B11C-5BF345F3A12D}">
      <dgm:prSet/>
      <dgm:spPr/>
      <dgm:t>
        <a:bodyPr/>
        <a:lstStyle/>
        <a:p>
          <a:endParaRPr lang="en-GB" sz="1400"/>
        </a:p>
      </dgm:t>
    </dgm:pt>
    <dgm:pt modelId="{26A722C1-D2FF-45EA-9CFE-D8DC0CF42F9E}" type="sibTrans" cxnId="{F7029B04-0942-43C6-B11C-5BF345F3A12D}">
      <dgm:prSet/>
      <dgm:spPr/>
      <dgm:t>
        <a:bodyPr/>
        <a:lstStyle/>
        <a:p>
          <a:endParaRPr lang="en-GB" sz="1400"/>
        </a:p>
      </dgm:t>
    </dgm:pt>
    <dgm:pt modelId="{C5657377-4B52-42BF-BD02-7C168DD95316}">
      <dgm:prSet phldrT="[Text]" custT="1"/>
      <dgm:spPr>
        <a:ln>
          <a:noFill/>
        </a:ln>
      </dgm:spPr>
      <dgm:t>
        <a:bodyPr/>
        <a:lstStyle/>
        <a:p>
          <a:r>
            <a:rPr lang="en-US" sz="2000" dirty="0" smtClean="0"/>
            <a:t>Toy fan</a:t>
          </a:r>
          <a:endParaRPr lang="en-GB" sz="2000" dirty="0"/>
        </a:p>
      </dgm:t>
    </dgm:pt>
    <dgm:pt modelId="{A0E03D5F-9774-439B-8DB4-3EA29AD0D1A3}" type="parTrans" cxnId="{62974C12-527C-4CE9-9732-00006E94BD22}">
      <dgm:prSet/>
      <dgm:spPr/>
      <dgm:t>
        <a:bodyPr/>
        <a:lstStyle/>
        <a:p>
          <a:endParaRPr lang="en-GB" sz="1400"/>
        </a:p>
      </dgm:t>
    </dgm:pt>
    <dgm:pt modelId="{C78E24FB-5DE6-4D06-A099-B492B6E33DDF}" type="sibTrans" cxnId="{62974C12-527C-4CE9-9732-00006E94BD22}">
      <dgm:prSet/>
      <dgm:spPr/>
      <dgm:t>
        <a:bodyPr/>
        <a:lstStyle/>
        <a:p>
          <a:endParaRPr lang="en-GB" sz="1400"/>
        </a:p>
      </dgm:t>
    </dgm:pt>
    <dgm:pt modelId="{33715C61-DEF3-4E1B-9EC8-86546D54D9F6}">
      <dgm:prSet phldrT="[Text]" custT="1"/>
      <dgm:spPr>
        <a:ln>
          <a:noFill/>
        </a:ln>
      </dgm:spPr>
      <dgm:t>
        <a:bodyPr/>
        <a:lstStyle/>
        <a:p>
          <a:r>
            <a:rPr lang="en-US" sz="2000" dirty="0" smtClean="0"/>
            <a:t>Toy house</a:t>
          </a:r>
          <a:endParaRPr lang="en-GB" sz="2000" dirty="0"/>
        </a:p>
      </dgm:t>
    </dgm:pt>
    <dgm:pt modelId="{EA813B63-2DB9-42D7-81DF-DDA587BC5EF7}" type="parTrans" cxnId="{7BD0A16E-8DA4-4F83-B71E-2F6F759160F8}">
      <dgm:prSet/>
      <dgm:spPr/>
      <dgm:t>
        <a:bodyPr/>
        <a:lstStyle/>
        <a:p>
          <a:endParaRPr lang="en-GB" sz="1400"/>
        </a:p>
      </dgm:t>
    </dgm:pt>
    <dgm:pt modelId="{2C8C2441-2CB0-487A-84D5-6413A8D1E3D2}" type="sibTrans" cxnId="{7BD0A16E-8DA4-4F83-B71E-2F6F759160F8}">
      <dgm:prSet/>
      <dgm:spPr/>
      <dgm:t>
        <a:bodyPr/>
        <a:lstStyle/>
        <a:p>
          <a:endParaRPr lang="en-GB" sz="1400"/>
        </a:p>
      </dgm:t>
    </dgm:pt>
    <dgm:pt modelId="{0642DB63-916E-48C4-A76E-AFDCB3AFF3AC}">
      <dgm:prSet phldrT="[Text]" custT="1"/>
      <dgm:spPr>
        <a:ln>
          <a:noFill/>
        </a:ln>
      </dgm:spPr>
      <dgm:t>
        <a:bodyPr/>
        <a:lstStyle/>
        <a:p>
          <a:r>
            <a:rPr lang="en-US" sz="2000" dirty="0" smtClean="0"/>
            <a:t>USB cable</a:t>
          </a:r>
          <a:endParaRPr lang="en-GB" sz="2000" dirty="0"/>
        </a:p>
      </dgm:t>
    </dgm:pt>
    <dgm:pt modelId="{D414DFAC-43D5-4307-9753-8EB3F96F8F9A}" type="parTrans" cxnId="{B97EFF76-AC13-419C-905A-FE9AC058F010}">
      <dgm:prSet/>
      <dgm:spPr/>
      <dgm:t>
        <a:bodyPr/>
        <a:lstStyle/>
        <a:p>
          <a:endParaRPr lang="en-GB"/>
        </a:p>
      </dgm:t>
    </dgm:pt>
    <dgm:pt modelId="{BC94FBAF-BB90-46C5-989C-0D550648C34B}" type="sibTrans" cxnId="{B97EFF76-AC13-419C-905A-FE9AC058F010}">
      <dgm:prSet/>
      <dgm:spPr/>
      <dgm:t>
        <a:bodyPr/>
        <a:lstStyle/>
        <a:p>
          <a:endParaRPr lang="en-GB"/>
        </a:p>
      </dgm:t>
    </dgm:pt>
    <dgm:pt modelId="{D2CB4C7B-4A8C-4BE7-9897-B7002A02A266}" type="pres">
      <dgm:prSet presAssocID="{DEFAC2DA-F461-4C06-8357-896188945D30}" presName="linearFlow" presStyleCnt="0">
        <dgm:presLayoutVars>
          <dgm:dir/>
          <dgm:resizeHandles val="exact"/>
        </dgm:presLayoutVars>
      </dgm:prSet>
      <dgm:spPr/>
    </dgm:pt>
    <dgm:pt modelId="{F347FDF3-E5B0-4C0B-90AA-5817064170F3}" type="pres">
      <dgm:prSet presAssocID="{1A098DDA-FE50-4344-BA08-222570B3CFD0}" presName="comp" presStyleCnt="0"/>
      <dgm:spPr/>
    </dgm:pt>
    <dgm:pt modelId="{C0AA6E87-C45B-476A-AE33-FC0782C41051}" type="pres">
      <dgm:prSet presAssocID="{1A098DDA-FE50-4344-BA08-222570B3CFD0}" presName="rect2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AFD79C-FEC6-4C08-AFEB-56329E9C879E}" type="pres">
      <dgm:prSet presAssocID="{1A098DDA-FE50-4344-BA08-222570B3CFD0}" presName="rect1" presStyleLbl="ln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7AAD46E1-ECDC-46BB-A111-C347FF2C19A8}" type="pres">
      <dgm:prSet presAssocID="{1483DAA1-B5CC-4C93-8DC1-FD9C8F4ACEE5}" presName="sibTrans" presStyleCnt="0"/>
      <dgm:spPr/>
    </dgm:pt>
    <dgm:pt modelId="{9F987328-F5A2-409C-8173-87DC035CB317}" type="pres">
      <dgm:prSet presAssocID="{23EC4097-C716-4648-BFE2-7808B66820BF}" presName="comp" presStyleCnt="0"/>
      <dgm:spPr/>
    </dgm:pt>
    <dgm:pt modelId="{37D1F2A1-4DF5-4417-9ACF-A2853CD31606}" type="pres">
      <dgm:prSet presAssocID="{23EC4097-C716-4648-BFE2-7808B66820BF}" presName="rect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1AC2A4-92CD-4E90-A16B-D8CEED4FD657}" type="pres">
      <dgm:prSet presAssocID="{23EC4097-C716-4648-BFE2-7808B66820BF}" presName="rect1" presStyleLbl="ln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2528E0A-3EFD-4296-B99F-667DDCEB0C29}" type="pres">
      <dgm:prSet presAssocID="{26A722C1-D2FF-45EA-9CFE-D8DC0CF42F9E}" presName="sibTrans" presStyleCnt="0"/>
      <dgm:spPr/>
    </dgm:pt>
    <dgm:pt modelId="{BE3395BE-0F01-4743-883D-102429F48E5C}" type="pres">
      <dgm:prSet presAssocID="{33715C61-DEF3-4E1B-9EC8-86546D54D9F6}" presName="comp" presStyleCnt="0"/>
      <dgm:spPr/>
    </dgm:pt>
    <dgm:pt modelId="{560E6322-7B21-4856-B7B6-5BABF459E7DB}" type="pres">
      <dgm:prSet presAssocID="{33715C61-DEF3-4E1B-9EC8-86546D54D9F6}" presName="rect2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96E7A40-25A8-4FA3-A3B3-0D3D47856695}" type="pres">
      <dgm:prSet presAssocID="{33715C61-DEF3-4E1B-9EC8-86546D54D9F6}" presName="rect1" presStyleLbl="ln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E9678480-AC79-4382-A792-E1B6BB67BA15}" type="pres">
      <dgm:prSet presAssocID="{2C8C2441-2CB0-487A-84D5-6413A8D1E3D2}" presName="sibTrans" presStyleCnt="0"/>
      <dgm:spPr/>
    </dgm:pt>
    <dgm:pt modelId="{1835E6DF-3840-4CD2-BFE2-05037384F480}" type="pres">
      <dgm:prSet presAssocID="{C5657377-4B52-42BF-BD02-7C168DD95316}" presName="comp" presStyleCnt="0"/>
      <dgm:spPr/>
    </dgm:pt>
    <dgm:pt modelId="{450EFF66-F541-4F20-85AB-DA75A5D69181}" type="pres">
      <dgm:prSet presAssocID="{C5657377-4B52-42BF-BD02-7C168DD95316}" presName="rect2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EA04765-5452-4FEE-A5F7-20BE97142F86}" type="pres">
      <dgm:prSet presAssocID="{C5657377-4B52-42BF-BD02-7C168DD95316}" presName="rect1" presStyleLbl="ln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A2E54BB6-3A18-4EF0-A4D7-7882E0414B27}" type="pres">
      <dgm:prSet presAssocID="{C78E24FB-5DE6-4D06-A099-B492B6E33DDF}" presName="sibTrans" presStyleCnt="0"/>
      <dgm:spPr/>
    </dgm:pt>
    <dgm:pt modelId="{81B33EBC-44A1-4537-AB1D-7BCE7D8CDC97}" type="pres">
      <dgm:prSet presAssocID="{0642DB63-916E-48C4-A76E-AFDCB3AFF3AC}" presName="comp" presStyleCnt="0"/>
      <dgm:spPr/>
    </dgm:pt>
    <dgm:pt modelId="{DD7B0B3E-6B82-47FC-8340-76A704DDB380}" type="pres">
      <dgm:prSet presAssocID="{0642DB63-916E-48C4-A76E-AFDCB3AFF3AC}" presName="rect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35BEBDE-C363-48DD-BB6B-2C67CF85DCEA}" type="pres">
      <dgm:prSet presAssocID="{0642DB63-916E-48C4-A76E-AFDCB3AFF3AC}" presName="rect1" presStyleLbl="ln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C70F3A68-E5BF-4C65-B95B-152221D53E44}" type="presOf" srcId="{1A098DDA-FE50-4344-BA08-222570B3CFD0}" destId="{C0AA6E87-C45B-476A-AE33-FC0782C41051}" srcOrd="0" destOrd="0" presId="urn:microsoft.com/office/officeart/2008/layout/AlternatingPictureBlocks"/>
    <dgm:cxn modelId="{F7029B04-0942-43C6-B11C-5BF345F3A12D}" srcId="{DEFAC2DA-F461-4C06-8357-896188945D30}" destId="{23EC4097-C716-4648-BFE2-7808B66820BF}" srcOrd="1" destOrd="0" parTransId="{CFDDC26E-73A8-4C9B-8352-3E524BEFF17E}" sibTransId="{26A722C1-D2FF-45EA-9CFE-D8DC0CF42F9E}"/>
    <dgm:cxn modelId="{89A8D276-C3B2-4B88-AD8B-06BB0FDA82FC}" type="presOf" srcId="{0642DB63-916E-48C4-A76E-AFDCB3AFF3AC}" destId="{DD7B0B3E-6B82-47FC-8340-76A704DDB380}" srcOrd="0" destOrd="0" presId="urn:microsoft.com/office/officeart/2008/layout/AlternatingPictureBlocks"/>
    <dgm:cxn modelId="{B97EFF76-AC13-419C-905A-FE9AC058F010}" srcId="{DEFAC2DA-F461-4C06-8357-896188945D30}" destId="{0642DB63-916E-48C4-A76E-AFDCB3AFF3AC}" srcOrd="4" destOrd="0" parTransId="{D414DFAC-43D5-4307-9753-8EB3F96F8F9A}" sibTransId="{BC94FBAF-BB90-46C5-989C-0D550648C34B}"/>
    <dgm:cxn modelId="{C6EDC6E7-FA70-4105-A976-95CD66FDC7A1}" type="presOf" srcId="{23EC4097-C716-4648-BFE2-7808B66820BF}" destId="{37D1F2A1-4DF5-4417-9ACF-A2853CD31606}" srcOrd="0" destOrd="0" presId="urn:microsoft.com/office/officeart/2008/layout/AlternatingPictureBlocks"/>
    <dgm:cxn modelId="{859F003F-F826-4624-81B5-FE479D7F8122}" srcId="{DEFAC2DA-F461-4C06-8357-896188945D30}" destId="{1A098DDA-FE50-4344-BA08-222570B3CFD0}" srcOrd="0" destOrd="0" parTransId="{BA44CC54-D6E9-4575-A601-72BBC050BAEC}" sibTransId="{1483DAA1-B5CC-4C93-8DC1-FD9C8F4ACEE5}"/>
    <dgm:cxn modelId="{7BD0A16E-8DA4-4F83-B71E-2F6F759160F8}" srcId="{DEFAC2DA-F461-4C06-8357-896188945D30}" destId="{33715C61-DEF3-4E1B-9EC8-86546D54D9F6}" srcOrd="2" destOrd="0" parTransId="{EA813B63-2DB9-42D7-81DF-DDA587BC5EF7}" sibTransId="{2C8C2441-2CB0-487A-84D5-6413A8D1E3D2}"/>
    <dgm:cxn modelId="{4B2B53E7-B921-4A56-809C-EE81A0E5BB8E}" type="presOf" srcId="{33715C61-DEF3-4E1B-9EC8-86546D54D9F6}" destId="{560E6322-7B21-4856-B7B6-5BABF459E7DB}" srcOrd="0" destOrd="0" presId="urn:microsoft.com/office/officeart/2008/layout/AlternatingPictureBlocks"/>
    <dgm:cxn modelId="{CAA2B3BD-1C02-4BE4-9AF5-82CDCDFE2F09}" type="presOf" srcId="{C5657377-4B52-42BF-BD02-7C168DD95316}" destId="{450EFF66-F541-4F20-85AB-DA75A5D69181}" srcOrd="0" destOrd="0" presId="urn:microsoft.com/office/officeart/2008/layout/AlternatingPictureBlocks"/>
    <dgm:cxn modelId="{62974C12-527C-4CE9-9732-00006E94BD22}" srcId="{DEFAC2DA-F461-4C06-8357-896188945D30}" destId="{C5657377-4B52-42BF-BD02-7C168DD95316}" srcOrd="3" destOrd="0" parTransId="{A0E03D5F-9774-439B-8DB4-3EA29AD0D1A3}" sibTransId="{C78E24FB-5DE6-4D06-A099-B492B6E33DDF}"/>
    <dgm:cxn modelId="{158BDC31-8788-4F08-8FE1-F8C0354BFBF9}" type="presOf" srcId="{DEFAC2DA-F461-4C06-8357-896188945D30}" destId="{D2CB4C7B-4A8C-4BE7-9897-B7002A02A266}" srcOrd="0" destOrd="0" presId="urn:microsoft.com/office/officeart/2008/layout/AlternatingPictureBlocks"/>
    <dgm:cxn modelId="{04F83B84-59AE-4822-AC3C-B98424CA143E}" type="presParOf" srcId="{D2CB4C7B-4A8C-4BE7-9897-B7002A02A266}" destId="{F347FDF3-E5B0-4C0B-90AA-5817064170F3}" srcOrd="0" destOrd="0" presId="urn:microsoft.com/office/officeart/2008/layout/AlternatingPictureBlocks"/>
    <dgm:cxn modelId="{CEF0920E-CD28-4BF6-AB60-68AD5954E871}" type="presParOf" srcId="{F347FDF3-E5B0-4C0B-90AA-5817064170F3}" destId="{C0AA6E87-C45B-476A-AE33-FC0782C41051}" srcOrd="0" destOrd="0" presId="urn:microsoft.com/office/officeart/2008/layout/AlternatingPictureBlocks"/>
    <dgm:cxn modelId="{2A028FBC-7ED7-41D1-81F2-C8EE7B79AF58}" type="presParOf" srcId="{F347FDF3-E5B0-4C0B-90AA-5817064170F3}" destId="{C3AFD79C-FEC6-4C08-AFEB-56329E9C879E}" srcOrd="1" destOrd="0" presId="urn:microsoft.com/office/officeart/2008/layout/AlternatingPictureBlocks"/>
    <dgm:cxn modelId="{251E84CC-1A44-44F7-BC2B-A991FDA46992}" type="presParOf" srcId="{D2CB4C7B-4A8C-4BE7-9897-B7002A02A266}" destId="{7AAD46E1-ECDC-46BB-A111-C347FF2C19A8}" srcOrd="1" destOrd="0" presId="urn:microsoft.com/office/officeart/2008/layout/AlternatingPictureBlocks"/>
    <dgm:cxn modelId="{E9A34BC4-9381-41C1-A8D9-8A44BA223E4A}" type="presParOf" srcId="{D2CB4C7B-4A8C-4BE7-9897-B7002A02A266}" destId="{9F987328-F5A2-409C-8173-87DC035CB317}" srcOrd="2" destOrd="0" presId="urn:microsoft.com/office/officeart/2008/layout/AlternatingPictureBlocks"/>
    <dgm:cxn modelId="{BD99D605-FB74-4148-9C95-4AB742436F15}" type="presParOf" srcId="{9F987328-F5A2-409C-8173-87DC035CB317}" destId="{37D1F2A1-4DF5-4417-9ACF-A2853CD31606}" srcOrd="0" destOrd="0" presId="urn:microsoft.com/office/officeart/2008/layout/AlternatingPictureBlocks"/>
    <dgm:cxn modelId="{88DD31AC-7836-4558-A207-7842FF679BFB}" type="presParOf" srcId="{9F987328-F5A2-409C-8173-87DC035CB317}" destId="{A51AC2A4-92CD-4E90-A16B-D8CEED4FD657}" srcOrd="1" destOrd="0" presId="urn:microsoft.com/office/officeart/2008/layout/AlternatingPictureBlocks"/>
    <dgm:cxn modelId="{4557F703-3D77-42E6-AC38-580358CFF5CA}" type="presParOf" srcId="{D2CB4C7B-4A8C-4BE7-9897-B7002A02A266}" destId="{A2528E0A-3EFD-4296-B99F-667DDCEB0C29}" srcOrd="3" destOrd="0" presId="urn:microsoft.com/office/officeart/2008/layout/AlternatingPictureBlocks"/>
    <dgm:cxn modelId="{57394489-172F-4AC0-B873-FA1287637D09}" type="presParOf" srcId="{D2CB4C7B-4A8C-4BE7-9897-B7002A02A266}" destId="{BE3395BE-0F01-4743-883D-102429F48E5C}" srcOrd="4" destOrd="0" presId="urn:microsoft.com/office/officeart/2008/layout/AlternatingPictureBlocks"/>
    <dgm:cxn modelId="{2A764FEF-F6B1-407F-A314-9B6ACEF25CC5}" type="presParOf" srcId="{BE3395BE-0F01-4743-883D-102429F48E5C}" destId="{560E6322-7B21-4856-B7B6-5BABF459E7DB}" srcOrd="0" destOrd="0" presId="urn:microsoft.com/office/officeart/2008/layout/AlternatingPictureBlocks"/>
    <dgm:cxn modelId="{B9F003FF-B410-4194-9344-8D11CEC87382}" type="presParOf" srcId="{BE3395BE-0F01-4743-883D-102429F48E5C}" destId="{D96E7A40-25A8-4FA3-A3B3-0D3D47856695}" srcOrd="1" destOrd="0" presId="urn:microsoft.com/office/officeart/2008/layout/AlternatingPictureBlocks"/>
    <dgm:cxn modelId="{69868074-F69F-42A6-8C5A-DED622153C59}" type="presParOf" srcId="{D2CB4C7B-4A8C-4BE7-9897-B7002A02A266}" destId="{E9678480-AC79-4382-A792-E1B6BB67BA15}" srcOrd="5" destOrd="0" presId="urn:microsoft.com/office/officeart/2008/layout/AlternatingPictureBlocks"/>
    <dgm:cxn modelId="{60326A86-78E1-462A-8297-169CF56DF0C2}" type="presParOf" srcId="{D2CB4C7B-4A8C-4BE7-9897-B7002A02A266}" destId="{1835E6DF-3840-4CD2-BFE2-05037384F480}" srcOrd="6" destOrd="0" presId="urn:microsoft.com/office/officeart/2008/layout/AlternatingPictureBlocks"/>
    <dgm:cxn modelId="{E65F802E-46FC-4804-85AA-E9ABEFC13605}" type="presParOf" srcId="{1835E6DF-3840-4CD2-BFE2-05037384F480}" destId="{450EFF66-F541-4F20-85AB-DA75A5D69181}" srcOrd="0" destOrd="0" presId="urn:microsoft.com/office/officeart/2008/layout/AlternatingPictureBlocks"/>
    <dgm:cxn modelId="{F77DEE01-DBAE-4863-B0AF-BFAA480DBF21}" type="presParOf" srcId="{1835E6DF-3840-4CD2-BFE2-05037384F480}" destId="{AEA04765-5452-4FEE-A5F7-20BE97142F86}" srcOrd="1" destOrd="0" presId="urn:microsoft.com/office/officeart/2008/layout/AlternatingPictureBlocks"/>
    <dgm:cxn modelId="{E4639A2B-5B90-485F-A97E-451294FB13C3}" type="presParOf" srcId="{D2CB4C7B-4A8C-4BE7-9897-B7002A02A266}" destId="{A2E54BB6-3A18-4EF0-A4D7-7882E0414B27}" srcOrd="7" destOrd="0" presId="urn:microsoft.com/office/officeart/2008/layout/AlternatingPictureBlocks"/>
    <dgm:cxn modelId="{A271D210-93A2-414B-8A47-FF7F49E96DDE}" type="presParOf" srcId="{D2CB4C7B-4A8C-4BE7-9897-B7002A02A266}" destId="{81B33EBC-44A1-4537-AB1D-7BCE7D8CDC97}" srcOrd="8" destOrd="0" presId="urn:microsoft.com/office/officeart/2008/layout/AlternatingPictureBlocks"/>
    <dgm:cxn modelId="{8E0F82A4-081F-48AD-81EB-923B0106953F}" type="presParOf" srcId="{81B33EBC-44A1-4537-AB1D-7BCE7D8CDC97}" destId="{DD7B0B3E-6B82-47FC-8340-76A704DDB380}" srcOrd="0" destOrd="0" presId="urn:microsoft.com/office/officeart/2008/layout/AlternatingPictureBlocks"/>
    <dgm:cxn modelId="{6B84F3D9-6F21-43C8-BE32-ABFB9634A50B}" type="presParOf" srcId="{81B33EBC-44A1-4537-AB1D-7BCE7D8CDC97}" destId="{E35BEBDE-C363-48DD-BB6B-2C67CF85DCEA}" srcOrd="1" destOrd="0" presId="urn:microsoft.com/office/officeart/2008/layout/AlternatingPictureBlock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A6E87-C45B-476A-AE33-FC0782C41051}">
      <dsp:nvSpPr>
        <dsp:cNvPr id="0" name=""/>
        <dsp:cNvSpPr/>
      </dsp:nvSpPr>
      <dsp:spPr>
        <a:xfrm>
          <a:off x="1048499" y="2466"/>
          <a:ext cx="1831733" cy="828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Arduino UNO</a:t>
          </a:r>
          <a:endParaRPr lang="en-GB" sz="2000" kern="1200" dirty="0"/>
        </a:p>
      </dsp:txBody>
      <dsp:txXfrm>
        <a:off x="1048499" y="2466"/>
        <a:ext cx="1831733" cy="828463"/>
      </dsp:txXfrm>
    </dsp:sp>
    <dsp:sp modelId="{C3AFD79C-FEC6-4C08-AFEB-56329E9C879E}">
      <dsp:nvSpPr>
        <dsp:cNvPr id="0" name=""/>
        <dsp:cNvSpPr/>
      </dsp:nvSpPr>
      <dsp:spPr>
        <a:xfrm>
          <a:off x="146302" y="2466"/>
          <a:ext cx="820179" cy="8284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1F2A1-4DF5-4417-9ACF-A2853CD31606}">
      <dsp:nvSpPr>
        <dsp:cNvPr id="0" name=""/>
        <dsp:cNvSpPr/>
      </dsp:nvSpPr>
      <dsp:spPr>
        <a:xfrm>
          <a:off x="146302" y="967627"/>
          <a:ext cx="1831733" cy="828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ESP8266</a:t>
          </a:r>
          <a:endParaRPr lang="en-GB" sz="2000" kern="1200" dirty="0"/>
        </a:p>
      </dsp:txBody>
      <dsp:txXfrm>
        <a:off x="146302" y="967627"/>
        <a:ext cx="1831733" cy="828463"/>
      </dsp:txXfrm>
    </dsp:sp>
    <dsp:sp modelId="{A51AC2A4-92CD-4E90-A16B-D8CEED4FD657}">
      <dsp:nvSpPr>
        <dsp:cNvPr id="0" name=""/>
        <dsp:cNvSpPr/>
      </dsp:nvSpPr>
      <dsp:spPr>
        <a:xfrm>
          <a:off x="2060053" y="967627"/>
          <a:ext cx="820179" cy="8284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E6322-7B21-4856-B7B6-5BABF459E7DB}">
      <dsp:nvSpPr>
        <dsp:cNvPr id="0" name=""/>
        <dsp:cNvSpPr/>
      </dsp:nvSpPr>
      <dsp:spPr>
        <a:xfrm>
          <a:off x="1048499" y="1932787"/>
          <a:ext cx="1831733" cy="828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Breadboard</a:t>
          </a:r>
          <a:endParaRPr lang="en-GB" sz="2000" kern="1200" dirty="0"/>
        </a:p>
      </dsp:txBody>
      <dsp:txXfrm>
        <a:off x="1048499" y="1932787"/>
        <a:ext cx="1831733" cy="828463"/>
      </dsp:txXfrm>
    </dsp:sp>
    <dsp:sp modelId="{D96E7A40-25A8-4FA3-A3B3-0D3D47856695}">
      <dsp:nvSpPr>
        <dsp:cNvPr id="0" name=""/>
        <dsp:cNvSpPr/>
      </dsp:nvSpPr>
      <dsp:spPr>
        <a:xfrm>
          <a:off x="146302" y="1932787"/>
          <a:ext cx="820179" cy="8284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EFF66-F541-4F20-85AB-DA75A5D69181}">
      <dsp:nvSpPr>
        <dsp:cNvPr id="0" name=""/>
        <dsp:cNvSpPr/>
      </dsp:nvSpPr>
      <dsp:spPr>
        <a:xfrm>
          <a:off x="146302" y="2897947"/>
          <a:ext cx="1831733" cy="828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Relay module</a:t>
          </a:r>
          <a:endParaRPr lang="en-GB" sz="2000" kern="1200" dirty="0"/>
        </a:p>
      </dsp:txBody>
      <dsp:txXfrm>
        <a:off x="146302" y="2897947"/>
        <a:ext cx="1831733" cy="828463"/>
      </dsp:txXfrm>
    </dsp:sp>
    <dsp:sp modelId="{AEA04765-5452-4FEE-A5F7-20BE97142F86}">
      <dsp:nvSpPr>
        <dsp:cNvPr id="0" name=""/>
        <dsp:cNvSpPr/>
      </dsp:nvSpPr>
      <dsp:spPr>
        <a:xfrm>
          <a:off x="2060053" y="2897947"/>
          <a:ext cx="820179" cy="82846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DD5D1-1034-4079-A00A-D17E01DF537B}">
      <dsp:nvSpPr>
        <dsp:cNvPr id="0" name=""/>
        <dsp:cNvSpPr/>
      </dsp:nvSpPr>
      <dsp:spPr>
        <a:xfrm>
          <a:off x="1048499" y="3863108"/>
          <a:ext cx="1831733" cy="828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Heat sink</a:t>
          </a:r>
          <a:endParaRPr lang="en-GB" sz="2000" kern="1200" dirty="0"/>
        </a:p>
      </dsp:txBody>
      <dsp:txXfrm>
        <a:off x="1048499" y="3863108"/>
        <a:ext cx="1831733" cy="828463"/>
      </dsp:txXfrm>
    </dsp:sp>
    <dsp:sp modelId="{AB145140-877F-4696-903C-4469BAA0FFE1}">
      <dsp:nvSpPr>
        <dsp:cNvPr id="0" name=""/>
        <dsp:cNvSpPr/>
      </dsp:nvSpPr>
      <dsp:spPr>
        <a:xfrm>
          <a:off x="146302" y="3863108"/>
          <a:ext cx="820179" cy="8284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A6E87-C45B-476A-AE33-FC0782C41051}">
      <dsp:nvSpPr>
        <dsp:cNvPr id="0" name=""/>
        <dsp:cNvSpPr/>
      </dsp:nvSpPr>
      <dsp:spPr>
        <a:xfrm>
          <a:off x="1266108" y="403"/>
          <a:ext cx="1892000" cy="8557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DHT11 sensor</a:t>
          </a:r>
          <a:endParaRPr lang="en-GB" sz="2000" kern="1200" dirty="0"/>
        </a:p>
      </dsp:txBody>
      <dsp:txXfrm>
        <a:off x="1266108" y="403"/>
        <a:ext cx="1892000" cy="855721"/>
      </dsp:txXfrm>
    </dsp:sp>
    <dsp:sp modelId="{C3AFD79C-FEC6-4C08-AFEB-56329E9C879E}">
      <dsp:nvSpPr>
        <dsp:cNvPr id="0" name=""/>
        <dsp:cNvSpPr/>
      </dsp:nvSpPr>
      <dsp:spPr>
        <a:xfrm>
          <a:off x="334227" y="403"/>
          <a:ext cx="847164" cy="8557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1F2A1-4DF5-4417-9ACF-A2853CD31606}">
      <dsp:nvSpPr>
        <dsp:cNvPr id="0" name=""/>
        <dsp:cNvSpPr/>
      </dsp:nvSpPr>
      <dsp:spPr>
        <a:xfrm>
          <a:off x="334227" y="997319"/>
          <a:ext cx="1892000" cy="8557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potentiometer</a:t>
          </a:r>
          <a:endParaRPr lang="en-GB" sz="2000" kern="1200" dirty="0"/>
        </a:p>
      </dsp:txBody>
      <dsp:txXfrm>
        <a:off x="334227" y="997319"/>
        <a:ext cx="1892000" cy="855721"/>
      </dsp:txXfrm>
    </dsp:sp>
    <dsp:sp modelId="{A51AC2A4-92CD-4E90-A16B-D8CEED4FD657}">
      <dsp:nvSpPr>
        <dsp:cNvPr id="0" name=""/>
        <dsp:cNvSpPr/>
      </dsp:nvSpPr>
      <dsp:spPr>
        <a:xfrm>
          <a:off x="2310944" y="997319"/>
          <a:ext cx="847164" cy="85572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E6322-7B21-4856-B7B6-5BABF459E7DB}">
      <dsp:nvSpPr>
        <dsp:cNvPr id="0" name=""/>
        <dsp:cNvSpPr/>
      </dsp:nvSpPr>
      <dsp:spPr>
        <a:xfrm>
          <a:off x="1266108" y="1994235"/>
          <a:ext cx="1892000" cy="8557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resistor</a:t>
          </a:r>
          <a:endParaRPr lang="en-GB" sz="2000" kern="1200" dirty="0"/>
        </a:p>
      </dsp:txBody>
      <dsp:txXfrm>
        <a:off x="1266108" y="1994235"/>
        <a:ext cx="1892000" cy="855721"/>
      </dsp:txXfrm>
    </dsp:sp>
    <dsp:sp modelId="{D96E7A40-25A8-4FA3-A3B3-0D3D47856695}">
      <dsp:nvSpPr>
        <dsp:cNvPr id="0" name=""/>
        <dsp:cNvSpPr/>
      </dsp:nvSpPr>
      <dsp:spPr>
        <a:xfrm>
          <a:off x="334227" y="1994235"/>
          <a:ext cx="847164" cy="8557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EFF66-F541-4F20-85AB-DA75A5D69181}">
      <dsp:nvSpPr>
        <dsp:cNvPr id="0" name=""/>
        <dsp:cNvSpPr/>
      </dsp:nvSpPr>
      <dsp:spPr>
        <a:xfrm>
          <a:off x="334227" y="2991151"/>
          <a:ext cx="1892000" cy="8557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MOSFET (IRF540N)</a:t>
          </a:r>
          <a:endParaRPr lang="en-GB" sz="2000" kern="1200" dirty="0"/>
        </a:p>
      </dsp:txBody>
      <dsp:txXfrm>
        <a:off x="334227" y="2991151"/>
        <a:ext cx="1892000" cy="855721"/>
      </dsp:txXfrm>
    </dsp:sp>
    <dsp:sp modelId="{AEA04765-5452-4FEE-A5F7-20BE97142F86}">
      <dsp:nvSpPr>
        <dsp:cNvPr id="0" name=""/>
        <dsp:cNvSpPr/>
      </dsp:nvSpPr>
      <dsp:spPr>
        <a:xfrm>
          <a:off x="2310944" y="2991151"/>
          <a:ext cx="847164" cy="85572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B8B53-48A0-4BE5-BC9B-FFC7696D5551}">
      <dsp:nvSpPr>
        <dsp:cNvPr id="0" name=""/>
        <dsp:cNvSpPr/>
      </dsp:nvSpPr>
      <dsp:spPr>
        <a:xfrm>
          <a:off x="1266108" y="3988067"/>
          <a:ext cx="1892000" cy="8557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Jumper wires</a:t>
          </a:r>
          <a:endParaRPr lang="en-GB" sz="2000" kern="1200" dirty="0"/>
        </a:p>
      </dsp:txBody>
      <dsp:txXfrm>
        <a:off x="1266108" y="3988067"/>
        <a:ext cx="1892000" cy="855721"/>
      </dsp:txXfrm>
    </dsp:sp>
    <dsp:sp modelId="{7C51071B-20F4-4EEC-B11B-B105F5208465}">
      <dsp:nvSpPr>
        <dsp:cNvPr id="0" name=""/>
        <dsp:cNvSpPr/>
      </dsp:nvSpPr>
      <dsp:spPr>
        <a:xfrm>
          <a:off x="334227" y="3988067"/>
          <a:ext cx="847164" cy="8557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A6E87-C45B-476A-AE33-FC0782C41051}">
      <dsp:nvSpPr>
        <dsp:cNvPr id="0" name=""/>
        <dsp:cNvSpPr/>
      </dsp:nvSpPr>
      <dsp:spPr>
        <a:xfrm>
          <a:off x="944266" y="1863"/>
          <a:ext cx="1858198" cy="84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9V Battery</a:t>
          </a:r>
          <a:endParaRPr lang="en-GB" sz="2000" kern="1200" dirty="0"/>
        </a:p>
      </dsp:txBody>
      <dsp:txXfrm>
        <a:off x="944266" y="1863"/>
        <a:ext cx="1858198" cy="840433"/>
      </dsp:txXfrm>
    </dsp:sp>
    <dsp:sp modelId="{C3AFD79C-FEC6-4C08-AFEB-56329E9C879E}">
      <dsp:nvSpPr>
        <dsp:cNvPr id="0" name=""/>
        <dsp:cNvSpPr/>
      </dsp:nvSpPr>
      <dsp:spPr>
        <a:xfrm>
          <a:off x="29033" y="1863"/>
          <a:ext cx="832029" cy="840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1F2A1-4DF5-4417-9ACF-A2853CD31606}">
      <dsp:nvSpPr>
        <dsp:cNvPr id="0" name=""/>
        <dsp:cNvSpPr/>
      </dsp:nvSpPr>
      <dsp:spPr>
        <a:xfrm>
          <a:off x="29033" y="980968"/>
          <a:ext cx="1858198" cy="84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DC motor</a:t>
          </a:r>
          <a:endParaRPr lang="en-GB" sz="2000" kern="1200" dirty="0"/>
        </a:p>
      </dsp:txBody>
      <dsp:txXfrm>
        <a:off x="29033" y="980968"/>
        <a:ext cx="1858198" cy="840433"/>
      </dsp:txXfrm>
    </dsp:sp>
    <dsp:sp modelId="{A51AC2A4-92CD-4E90-A16B-D8CEED4FD657}">
      <dsp:nvSpPr>
        <dsp:cNvPr id="0" name=""/>
        <dsp:cNvSpPr/>
      </dsp:nvSpPr>
      <dsp:spPr>
        <a:xfrm>
          <a:off x="1970435" y="980968"/>
          <a:ext cx="832029" cy="84043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E6322-7B21-4856-B7B6-5BABF459E7DB}">
      <dsp:nvSpPr>
        <dsp:cNvPr id="0" name=""/>
        <dsp:cNvSpPr/>
      </dsp:nvSpPr>
      <dsp:spPr>
        <a:xfrm>
          <a:off x="944266" y="1960073"/>
          <a:ext cx="1858198" cy="84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Toy house</a:t>
          </a:r>
          <a:endParaRPr lang="en-GB" sz="2000" kern="1200" dirty="0"/>
        </a:p>
      </dsp:txBody>
      <dsp:txXfrm>
        <a:off x="944266" y="1960073"/>
        <a:ext cx="1858198" cy="840433"/>
      </dsp:txXfrm>
    </dsp:sp>
    <dsp:sp modelId="{D96E7A40-25A8-4FA3-A3B3-0D3D47856695}">
      <dsp:nvSpPr>
        <dsp:cNvPr id="0" name=""/>
        <dsp:cNvSpPr/>
      </dsp:nvSpPr>
      <dsp:spPr>
        <a:xfrm>
          <a:off x="29033" y="1960073"/>
          <a:ext cx="832029" cy="840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EFF66-F541-4F20-85AB-DA75A5D69181}">
      <dsp:nvSpPr>
        <dsp:cNvPr id="0" name=""/>
        <dsp:cNvSpPr/>
      </dsp:nvSpPr>
      <dsp:spPr>
        <a:xfrm>
          <a:off x="29033" y="2939178"/>
          <a:ext cx="1858198" cy="84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Toy fan</a:t>
          </a:r>
          <a:endParaRPr lang="en-GB" sz="2000" kern="1200" dirty="0"/>
        </a:p>
      </dsp:txBody>
      <dsp:txXfrm>
        <a:off x="29033" y="2939178"/>
        <a:ext cx="1858198" cy="840433"/>
      </dsp:txXfrm>
    </dsp:sp>
    <dsp:sp modelId="{AEA04765-5452-4FEE-A5F7-20BE97142F86}">
      <dsp:nvSpPr>
        <dsp:cNvPr id="0" name=""/>
        <dsp:cNvSpPr/>
      </dsp:nvSpPr>
      <dsp:spPr>
        <a:xfrm>
          <a:off x="1970435" y="2939178"/>
          <a:ext cx="832029" cy="84043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B0B3E-6B82-47FC-8340-76A704DDB380}">
      <dsp:nvSpPr>
        <dsp:cNvPr id="0" name=""/>
        <dsp:cNvSpPr/>
      </dsp:nvSpPr>
      <dsp:spPr>
        <a:xfrm>
          <a:off x="944266" y="3918284"/>
          <a:ext cx="1858198" cy="84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USB cable</a:t>
          </a:r>
          <a:endParaRPr lang="en-GB" sz="2000" kern="1200" dirty="0"/>
        </a:p>
      </dsp:txBody>
      <dsp:txXfrm>
        <a:off x="944266" y="3918284"/>
        <a:ext cx="1858198" cy="840433"/>
      </dsp:txXfrm>
    </dsp:sp>
    <dsp:sp modelId="{E35BEBDE-C363-48DD-BB6B-2C67CF85DCEA}">
      <dsp:nvSpPr>
        <dsp:cNvPr id="0" name=""/>
        <dsp:cNvSpPr/>
      </dsp:nvSpPr>
      <dsp:spPr>
        <a:xfrm>
          <a:off x="29033" y="3918284"/>
          <a:ext cx="832029" cy="840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219" y="1347850"/>
            <a:ext cx="9451219" cy="1646302"/>
          </a:xfrm>
        </p:spPr>
        <p:txBody>
          <a:bodyPr/>
          <a:lstStyle/>
          <a:p>
            <a:r>
              <a:rPr lang="en-US" dirty="0" smtClean="0"/>
              <a:t>Embedded Systems’ Project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6248" y="3110266"/>
            <a:ext cx="7766936" cy="10968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Temperature Monitor and Cooling System</a:t>
            </a: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48462" y="5138670"/>
            <a:ext cx="4958366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by : Mustfa Alhasanat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Supervised by : Dr. Aymen Mansor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8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rdrop 3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9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59854" y="1017430"/>
            <a:ext cx="310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7) Blynk 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5" b="35587"/>
          <a:stretch/>
        </p:blipFill>
        <p:spPr>
          <a:xfrm>
            <a:off x="4269615" y="1648494"/>
            <a:ext cx="3612255" cy="48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3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5154" y="450761"/>
            <a:ext cx="8950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Presenting the Project</a:t>
            </a:r>
          </a:p>
        </p:txBody>
      </p:sp>
      <p:sp>
        <p:nvSpPr>
          <p:cNvPr id="5" name="Teardrop 4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10</a:t>
            </a:r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988" y="2374259"/>
            <a:ext cx="2705983" cy="36079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55" y="2374259"/>
            <a:ext cx="4810636" cy="36079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5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3639" y="463639"/>
            <a:ext cx="8242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&amp; Solutions </a:t>
            </a:r>
            <a:endParaRPr lang="en-US" sz="4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ardrop 3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11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98490" y="1440289"/>
            <a:ext cx="9672034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My DHT11 had burned when I supplied 5V instead of 3.3V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490" y="2435305"/>
            <a:ext cx="967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I tried to use 5V regulator as a bridge but it limited the current beside the voltage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8490" y="1937797"/>
            <a:ext cx="9672034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My 5V DC-motor had burned when I supplied 9V directly on it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8490" y="3158801"/>
            <a:ext cx="967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The DHT11 didn’t provide proper readings to the ESP alone so I had to find a way to get it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8490" y="3860024"/>
            <a:ext cx="9672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The UART serial connection couldn’t deliver data properly at data rate of 9600bps so I had to separate the serial between Arduino and ESP, from the one of sending data from the ESP and use data rate of 115200bps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8490" y="4841413"/>
            <a:ext cx="9672034" cy="49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The design was hard to modify to fit the project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8490" y="5346076"/>
            <a:ext cx="967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92D050"/>
                </a:solidFill>
              </a:rPr>
              <a:t>I didn’t realize the relay module was active-low device so I had to use the Arduino to control it instead of the ESP</a:t>
            </a:r>
          </a:p>
        </p:txBody>
      </p:sp>
    </p:spTree>
    <p:extLst>
      <p:ext uri="{BB962C8B-B14F-4D97-AF65-F5344CB8AC3E}">
        <p14:creationId xmlns:p14="http://schemas.microsoft.com/office/powerpoint/2010/main" val="83745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rdrop 3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12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95458" y="2778461"/>
            <a:ext cx="9644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sz="4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919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rdrop 3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13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15154" y="450761"/>
            <a:ext cx="8950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Preferences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64" y="1712785"/>
            <a:ext cx="2188664" cy="302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45" y="1876716"/>
            <a:ext cx="2126177" cy="302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38" y="3654239"/>
            <a:ext cx="2139458" cy="302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31" y="1876715"/>
            <a:ext cx="2106552" cy="302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9" y="1697068"/>
            <a:ext cx="2507104" cy="302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340" y="3654239"/>
            <a:ext cx="2106820" cy="302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99" y="3622805"/>
            <a:ext cx="2096323" cy="3020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51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5458" y="2778461"/>
            <a:ext cx="9644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 ??? </a:t>
            </a:r>
            <a:endParaRPr lang="en-US" sz="4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ardrop 3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14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5620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061846"/>
            <a:ext cx="1219200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54301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5155" y="450761"/>
            <a:ext cx="8461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83352090"/>
              </p:ext>
            </p:extLst>
          </p:nvPr>
        </p:nvGraphicFramePr>
        <p:xfrm>
          <a:off x="-850006" y="1777285"/>
          <a:ext cx="11423560" cy="4262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ardrop 4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5941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608" y="186433"/>
            <a:ext cx="8950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975" y="1017430"/>
            <a:ext cx="902809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u="sng" dirty="0" smtClean="0">
                <a:solidFill>
                  <a:srgbClr val="92D050"/>
                </a:solidFill>
              </a:rPr>
              <a:t>Collecting data:</a:t>
            </a:r>
            <a:r>
              <a:rPr lang="en-US" sz="2200" dirty="0" smtClean="0">
                <a:solidFill>
                  <a:srgbClr val="92D050"/>
                </a:solidFill>
              </a:rPr>
              <a:t/>
            </a:r>
            <a:br>
              <a:rPr lang="en-US" sz="2200" dirty="0" smtClean="0">
                <a:solidFill>
                  <a:srgbClr val="92D050"/>
                </a:solidFill>
              </a:rPr>
            </a:br>
            <a:r>
              <a:rPr lang="en-US" sz="2200" dirty="0" smtClean="0">
                <a:solidFill>
                  <a:srgbClr val="92D050"/>
                </a:solidFill>
              </a:rPr>
              <a:t>The sensor constantly read the temperature of the room</a:t>
            </a:r>
            <a:br>
              <a:rPr lang="en-US" sz="2200" dirty="0" smtClean="0">
                <a:solidFill>
                  <a:srgbClr val="92D050"/>
                </a:solidFill>
              </a:rPr>
            </a:br>
            <a:endParaRPr lang="en-US" sz="2200" dirty="0" smtClean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u="sng" dirty="0" smtClean="0">
                <a:solidFill>
                  <a:srgbClr val="92D050"/>
                </a:solidFill>
              </a:rPr>
              <a:t>Periodically sending data:</a:t>
            </a:r>
            <a:r>
              <a:rPr lang="en-US" sz="2200" u="sng" dirty="0" smtClean="0">
                <a:solidFill>
                  <a:srgbClr val="92D050"/>
                </a:solidFill>
              </a:rPr>
              <a:t/>
            </a:r>
            <a:br>
              <a:rPr lang="en-US" sz="2200" u="sng" dirty="0" smtClean="0">
                <a:solidFill>
                  <a:srgbClr val="92D050"/>
                </a:solidFill>
              </a:rPr>
            </a:br>
            <a:r>
              <a:rPr lang="en-US" sz="2200" dirty="0" smtClean="0">
                <a:solidFill>
                  <a:srgbClr val="92D050"/>
                </a:solidFill>
              </a:rPr>
              <a:t>We send all collected data from the sensor to the online server </a:t>
            </a:r>
            <a:br>
              <a:rPr lang="en-US" sz="2200" dirty="0" smtClean="0">
                <a:solidFill>
                  <a:srgbClr val="92D050"/>
                </a:solidFill>
              </a:rPr>
            </a:br>
            <a:endParaRPr lang="en-US" sz="2200" dirty="0" smtClean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u="sng" dirty="0" smtClean="0">
                <a:solidFill>
                  <a:srgbClr val="92D050"/>
                </a:solidFill>
              </a:rPr>
              <a:t>Checking for the problem:</a:t>
            </a:r>
            <a:r>
              <a:rPr lang="en-US" sz="2200" dirty="0" smtClean="0">
                <a:solidFill>
                  <a:srgbClr val="92D050"/>
                </a:solidFill>
              </a:rPr>
              <a:t/>
            </a:r>
            <a:br>
              <a:rPr lang="en-US" sz="2200" dirty="0" smtClean="0">
                <a:solidFill>
                  <a:srgbClr val="92D050"/>
                </a:solidFill>
              </a:rPr>
            </a:br>
            <a:r>
              <a:rPr lang="en-US" sz="2200" dirty="0" smtClean="0">
                <a:solidFill>
                  <a:srgbClr val="92D050"/>
                </a:solidFill>
              </a:rPr>
              <a:t>Compare the received reading with the threshold</a:t>
            </a:r>
            <a:br>
              <a:rPr lang="en-US" sz="2200" dirty="0" smtClean="0">
                <a:solidFill>
                  <a:srgbClr val="92D050"/>
                </a:solidFill>
              </a:rPr>
            </a:br>
            <a:r>
              <a:rPr lang="en-US" sz="2200" dirty="0" smtClean="0">
                <a:solidFill>
                  <a:srgbClr val="92D050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u="sng" dirty="0" smtClean="0">
                <a:solidFill>
                  <a:srgbClr val="92D050"/>
                </a:solidFill>
              </a:rPr>
              <a:t>Auto response:</a:t>
            </a:r>
            <a:r>
              <a:rPr lang="en-US" sz="2200" dirty="0" smtClean="0">
                <a:solidFill>
                  <a:srgbClr val="92D050"/>
                </a:solidFill>
              </a:rPr>
              <a:t/>
            </a:r>
            <a:br>
              <a:rPr lang="en-US" sz="2200" dirty="0" smtClean="0">
                <a:solidFill>
                  <a:srgbClr val="92D050"/>
                </a:solidFill>
              </a:rPr>
            </a:br>
            <a:r>
              <a:rPr lang="en-US" sz="2200" dirty="0" smtClean="0">
                <a:solidFill>
                  <a:srgbClr val="92D050"/>
                </a:solidFill>
              </a:rPr>
              <a:t>Control the fan based on the reading of the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u="sng" dirty="0" smtClean="0">
                <a:solidFill>
                  <a:srgbClr val="92D050"/>
                </a:solidFill>
              </a:rPr>
              <a:t>Its importance:</a:t>
            </a:r>
            <a:r>
              <a:rPr lang="en-US" sz="2200" dirty="0" smtClean="0">
                <a:solidFill>
                  <a:srgbClr val="92D050"/>
                </a:solidFill>
              </a:rPr>
              <a:t/>
            </a:r>
            <a:br>
              <a:rPr lang="en-US" sz="2200" dirty="0" smtClean="0">
                <a:solidFill>
                  <a:srgbClr val="92D050"/>
                </a:solidFill>
              </a:rPr>
            </a:br>
            <a:r>
              <a:rPr lang="en-US" sz="2200" dirty="0" smtClean="0">
                <a:solidFill>
                  <a:srgbClr val="92D050"/>
                </a:solidFill>
              </a:rPr>
              <a:t>We can monitor the temperature </a:t>
            </a:r>
            <a:r>
              <a:rPr lang="en-US" sz="2200" dirty="0" smtClean="0">
                <a:solidFill>
                  <a:srgbClr val="92D050"/>
                </a:solidFill>
              </a:rPr>
              <a:t>in our house or around </a:t>
            </a:r>
            <a:r>
              <a:rPr lang="en-US" sz="2200" dirty="0" smtClean="0">
                <a:solidFill>
                  <a:srgbClr val="92D050"/>
                </a:solidFill>
              </a:rPr>
              <a:t>any circuit panel via internet with knowing that the fan will cool the </a:t>
            </a:r>
            <a:r>
              <a:rPr lang="en-US" sz="2200" dirty="0" smtClean="0">
                <a:solidFill>
                  <a:srgbClr val="92D050"/>
                </a:solidFill>
              </a:rPr>
              <a:t>area if </a:t>
            </a:r>
            <a:r>
              <a:rPr lang="en-US" sz="2200" dirty="0" smtClean="0">
                <a:solidFill>
                  <a:srgbClr val="92D050"/>
                </a:solidFill>
              </a:rPr>
              <a:t>it got heated</a:t>
            </a:r>
          </a:p>
        </p:txBody>
      </p:sp>
      <p:sp>
        <p:nvSpPr>
          <p:cNvPr id="5" name="Teardrop 4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73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5155" y="450761"/>
            <a:ext cx="8461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Electrical Components</a:t>
            </a:r>
          </a:p>
        </p:txBody>
      </p:sp>
      <p:sp>
        <p:nvSpPr>
          <p:cNvPr id="5" name="Teardrop 4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</a:t>
            </a:r>
            <a:endParaRPr lang="en-GB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47208567"/>
              </p:ext>
            </p:extLst>
          </p:nvPr>
        </p:nvGraphicFramePr>
        <p:xfrm>
          <a:off x="721217" y="1487820"/>
          <a:ext cx="3026535" cy="4694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15640803"/>
              </p:ext>
            </p:extLst>
          </p:nvPr>
        </p:nvGraphicFramePr>
        <p:xfrm>
          <a:off x="3887257" y="1423426"/>
          <a:ext cx="3492337" cy="4844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69692553"/>
              </p:ext>
            </p:extLst>
          </p:nvPr>
        </p:nvGraphicFramePr>
        <p:xfrm>
          <a:off x="7497357" y="1434157"/>
          <a:ext cx="2831499" cy="4760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6488668"/>
            <a:ext cx="341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cost: around 30JD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19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3792" y="232600"/>
            <a:ext cx="7753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and Control Systems</a:t>
            </a:r>
            <a:endParaRPr lang="en-US" sz="4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ardrop 4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4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85610" y="2006959"/>
            <a:ext cx="92599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rgbClr val="92D050"/>
                </a:solidFill>
              </a:rPr>
              <a:t>UART system:</a:t>
            </a:r>
            <a:r>
              <a:rPr lang="en-US" sz="2400" dirty="0" smtClean="0">
                <a:solidFill>
                  <a:srgbClr val="92D050"/>
                </a:solidFill>
              </a:rPr>
              <a:t/>
            </a:r>
            <a:br>
              <a:rPr lang="en-US" sz="2400" dirty="0" smtClean="0">
                <a:solidFill>
                  <a:srgbClr val="92D050"/>
                </a:solidFill>
              </a:rPr>
            </a:br>
            <a:r>
              <a:rPr lang="en-US" sz="2400" dirty="0" smtClean="0">
                <a:solidFill>
                  <a:srgbClr val="92D050"/>
                </a:solidFill>
              </a:rPr>
              <a:t>It is a system requires two lines for transmitting (Tx) and receiving (Rx) between the two devices (Arduino and ESP)</a:t>
            </a:r>
            <a:br>
              <a:rPr lang="en-US" sz="2400" dirty="0" smtClean="0">
                <a:solidFill>
                  <a:srgbClr val="92D050"/>
                </a:solidFill>
              </a:rPr>
            </a:br>
            <a:endParaRPr lang="en-US" sz="2400" dirty="0" smtClean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rgbClr val="92D050"/>
                </a:solidFill>
              </a:rPr>
              <a:t>IOT system:</a:t>
            </a:r>
            <a:r>
              <a:rPr lang="en-US" sz="2400" u="sng" dirty="0" smtClean="0">
                <a:solidFill>
                  <a:srgbClr val="92D050"/>
                </a:solidFill>
              </a:rPr>
              <a:t/>
            </a:r>
            <a:br>
              <a:rPr lang="en-US" sz="2400" u="sng" dirty="0" smtClean="0">
                <a:solidFill>
                  <a:srgbClr val="92D050"/>
                </a:solidFill>
              </a:rPr>
            </a:br>
            <a:r>
              <a:rPr lang="en-US" sz="2400" dirty="0" smtClean="0">
                <a:solidFill>
                  <a:srgbClr val="92D050"/>
                </a:solidFill>
              </a:rPr>
              <a:t>The ESP is linked with the smart phone’s app (Blynk) via Wi-Fi to send sensor’s readings</a:t>
            </a:r>
            <a:br>
              <a:rPr lang="en-US" sz="2400" dirty="0" smtClean="0">
                <a:solidFill>
                  <a:srgbClr val="92D050"/>
                </a:solidFill>
              </a:rPr>
            </a:br>
            <a:endParaRPr lang="en-US" sz="2400" dirty="0" smtClean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rgbClr val="92D050"/>
                </a:solidFill>
              </a:rPr>
              <a:t>Control/Power circuits:</a:t>
            </a:r>
            <a:r>
              <a:rPr lang="en-US" sz="2400" dirty="0" smtClean="0">
                <a:solidFill>
                  <a:srgbClr val="92D050"/>
                </a:solidFill>
              </a:rPr>
              <a:t/>
            </a:r>
            <a:br>
              <a:rPr lang="en-US" sz="2400" dirty="0" smtClean="0">
                <a:solidFill>
                  <a:srgbClr val="92D050"/>
                </a:solidFill>
              </a:rPr>
            </a:br>
            <a:r>
              <a:rPr lang="en-US" sz="2400" dirty="0" smtClean="0">
                <a:solidFill>
                  <a:srgbClr val="92D050"/>
                </a:solidFill>
              </a:rPr>
              <a:t>Using the Arduino as a control device to control the power circuit which has the DC motor with a relay working as a bridge between them</a:t>
            </a:r>
          </a:p>
        </p:txBody>
      </p:sp>
    </p:spTree>
    <p:extLst>
      <p:ext uri="{BB962C8B-B14F-4D97-AF65-F5344CB8AC3E}">
        <p14:creationId xmlns:p14="http://schemas.microsoft.com/office/powerpoint/2010/main" val="23379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>
            <a:stCxn id="25" idx="0"/>
            <a:endCxn id="2" idx="2"/>
          </p:cNvCxnSpPr>
          <p:nvPr/>
        </p:nvCxnSpPr>
        <p:spPr>
          <a:xfrm flipH="1" flipV="1">
            <a:off x="1530511" y="3099467"/>
            <a:ext cx="32200" cy="10554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15155" y="450761"/>
            <a:ext cx="8461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Diagram</a:t>
            </a:r>
          </a:p>
        </p:txBody>
      </p:sp>
      <p:sp>
        <p:nvSpPr>
          <p:cNvPr id="6" name="Cloud 5"/>
          <p:cNvSpPr/>
          <p:nvPr/>
        </p:nvSpPr>
        <p:spPr>
          <a:xfrm>
            <a:off x="3232597" y="1455312"/>
            <a:ext cx="3026535" cy="1313645"/>
          </a:xfrm>
          <a:prstGeom prst="cloud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IOT cloud</a:t>
            </a:r>
            <a:endParaRPr lang="en-GB" sz="2800" b="1" dirty="0"/>
          </a:p>
        </p:txBody>
      </p:sp>
      <p:sp>
        <p:nvSpPr>
          <p:cNvPr id="7" name="Cube 6"/>
          <p:cNvSpPr/>
          <p:nvPr/>
        </p:nvSpPr>
        <p:spPr>
          <a:xfrm>
            <a:off x="750428" y="5962553"/>
            <a:ext cx="1506828" cy="669701"/>
          </a:xfrm>
          <a:prstGeom prst="cub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DHT11</a:t>
            </a:r>
            <a:endParaRPr lang="en-GB" sz="2400" b="1" dirty="0"/>
          </a:p>
        </p:txBody>
      </p:sp>
      <p:cxnSp>
        <p:nvCxnSpPr>
          <p:cNvPr id="9" name="Straight Arrow Connector 8"/>
          <p:cNvCxnSpPr>
            <a:stCxn id="7" idx="0"/>
            <a:endCxn id="25" idx="2"/>
          </p:cNvCxnSpPr>
          <p:nvPr/>
        </p:nvCxnSpPr>
        <p:spPr>
          <a:xfrm flipH="1" flipV="1">
            <a:off x="1562711" y="4637626"/>
            <a:ext cx="24844" cy="13249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5" idx="3"/>
            <a:endCxn id="8" idx="3"/>
          </p:cNvCxnSpPr>
          <p:nvPr/>
        </p:nvCxnSpPr>
        <p:spPr>
          <a:xfrm>
            <a:off x="2290367" y="4396287"/>
            <a:ext cx="4046263" cy="49129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1"/>
          </p:cNvCxnSpPr>
          <p:nvPr/>
        </p:nvCxnSpPr>
        <p:spPr>
          <a:xfrm rot="10800000">
            <a:off x="6283977" y="2264139"/>
            <a:ext cx="3187695" cy="2646505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0"/>
          </p:cNvCxnSpPr>
          <p:nvPr/>
        </p:nvCxnSpPr>
        <p:spPr>
          <a:xfrm>
            <a:off x="6259132" y="1925584"/>
            <a:ext cx="3595686" cy="2296365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9471671" y="4221949"/>
            <a:ext cx="766294" cy="1377388"/>
            <a:chOff x="6400799" y="4089448"/>
            <a:chExt cx="1178418" cy="2118167"/>
          </a:xfrm>
        </p:grpSpPr>
        <p:sp>
          <p:nvSpPr>
            <p:cNvPr id="13" name="Rectangle 12"/>
            <p:cNvSpPr/>
            <p:nvPr/>
          </p:nvSpPr>
          <p:spPr>
            <a:xfrm>
              <a:off x="6400799" y="4089448"/>
              <a:ext cx="1178418" cy="21181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10269" y="4182349"/>
              <a:ext cx="972356" cy="1935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6909515" y="5750417"/>
              <a:ext cx="244696" cy="2446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72330" y="5135134"/>
            <a:ext cx="138076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Read temperature</a:t>
            </a:r>
            <a:endParaRPr lang="en-GB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4284012" y="4001619"/>
            <a:ext cx="9932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Turn it on when T is high</a:t>
            </a:r>
            <a:endParaRPr lang="en-GB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9285096" y="2365882"/>
            <a:ext cx="113944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Sending data</a:t>
            </a:r>
            <a:endParaRPr lang="en-GB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7501471" y="4637626"/>
            <a:ext cx="128208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Requesting data</a:t>
            </a:r>
            <a:endParaRPr lang="en-GB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9364532" y="4567158"/>
            <a:ext cx="96287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 phone</a:t>
            </a:r>
            <a:endParaRPr lang="en-GB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ardrop 22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</a:t>
            </a:r>
            <a:endParaRPr lang="en-GB" sz="2800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5532961" y="4887577"/>
            <a:ext cx="1607337" cy="72324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Relay</a:t>
            </a:r>
            <a:endParaRPr lang="en-GB" sz="2800" b="1" dirty="0"/>
          </a:p>
        </p:txBody>
      </p:sp>
      <p:sp>
        <p:nvSpPr>
          <p:cNvPr id="17" name="4-Point Star 16"/>
          <p:cNvSpPr/>
          <p:nvPr/>
        </p:nvSpPr>
        <p:spPr>
          <a:xfrm>
            <a:off x="2436003" y="5061915"/>
            <a:ext cx="1531169" cy="1531169"/>
          </a:xfrm>
          <a:prstGeom prst="star4">
            <a:avLst>
              <a:gd name="adj" fmla="val 275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Fan</a:t>
            </a:r>
            <a:endParaRPr lang="en-GB" b="1" dirty="0"/>
          </a:p>
        </p:txBody>
      </p:sp>
      <p:cxnSp>
        <p:nvCxnSpPr>
          <p:cNvPr id="30" name="Elbow Connector 29"/>
          <p:cNvCxnSpPr>
            <a:stCxn id="8" idx="1"/>
            <a:endCxn id="17" idx="3"/>
          </p:cNvCxnSpPr>
          <p:nvPr/>
        </p:nvCxnSpPr>
        <p:spPr>
          <a:xfrm rot="5400000">
            <a:off x="5043562" y="4534431"/>
            <a:ext cx="216679" cy="2369458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35054" y="4154948"/>
            <a:ext cx="1455313" cy="482678"/>
          </a:xfrm>
          <a:prstGeom prst="round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Arduino</a:t>
            </a:r>
            <a:endParaRPr lang="en-GB" sz="2400" b="1" dirty="0"/>
          </a:p>
        </p:txBody>
      </p:sp>
      <p:cxnSp>
        <p:nvCxnSpPr>
          <p:cNvPr id="39" name="Elbow Connector 38"/>
          <p:cNvCxnSpPr>
            <a:stCxn id="2" idx="0"/>
            <a:endCxn id="6" idx="2"/>
          </p:cNvCxnSpPr>
          <p:nvPr/>
        </p:nvCxnSpPr>
        <p:spPr>
          <a:xfrm rot="5400000" flipH="1" flipV="1">
            <a:off x="2162029" y="1480618"/>
            <a:ext cx="448439" cy="1711474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109547" y="1679364"/>
            <a:ext cx="97849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Sending data</a:t>
            </a:r>
            <a:endParaRPr lang="en-GB" sz="1600" dirty="0"/>
          </a:p>
        </p:txBody>
      </p:sp>
      <p:sp>
        <p:nvSpPr>
          <p:cNvPr id="2" name="Rounded Rectangle 1"/>
          <p:cNvSpPr/>
          <p:nvPr/>
        </p:nvSpPr>
        <p:spPr>
          <a:xfrm>
            <a:off x="972976" y="2560574"/>
            <a:ext cx="1115069" cy="538893"/>
          </a:xfrm>
          <a:prstGeom prst="round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ESP</a:t>
            </a:r>
            <a:endParaRPr lang="en-GB" sz="2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173946" y="3536828"/>
            <a:ext cx="777528" cy="3486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UART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8316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5155" y="450761"/>
            <a:ext cx="8461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Chart </a:t>
            </a:r>
          </a:p>
        </p:txBody>
      </p:sp>
      <p:sp>
        <p:nvSpPr>
          <p:cNvPr id="23" name="Teardrop 22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6</a:t>
            </a:r>
            <a:endParaRPr lang="en-GB" sz="2800" dirty="0"/>
          </a:p>
        </p:txBody>
      </p:sp>
      <p:cxnSp>
        <p:nvCxnSpPr>
          <p:cNvPr id="24" name="Elbow Connector 23"/>
          <p:cNvCxnSpPr>
            <a:stCxn id="4" idx="3"/>
            <a:endCxn id="28" idx="1"/>
          </p:cNvCxnSpPr>
          <p:nvPr/>
        </p:nvCxnSpPr>
        <p:spPr>
          <a:xfrm flipV="1">
            <a:off x="1265585" y="3177860"/>
            <a:ext cx="778939" cy="1456839"/>
          </a:xfrm>
          <a:prstGeom prst="bentConnector3">
            <a:avLst>
              <a:gd name="adj1" fmla="val 50000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35275" y="4364242"/>
            <a:ext cx="1030310" cy="540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DHT11</a:t>
            </a:r>
            <a:endParaRPr lang="en-GB" dirty="0"/>
          </a:p>
        </p:txBody>
      </p:sp>
      <p:cxnSp>
        <p:nvCxnSpPr>
          <p:cNvPr id="32" name="Elbow Connector 31"/>
          <p:cNvCxnSpPr>
            <a:stCxn id="28" idx="3"/>
            <a:endCxn id="31" idx="1"/>
          </p:cNvCxnSpPr>
          <p:nvPr/>
        </p:nvCxnSpPr>
        <p:spPr>
          <a:xfrm flipV="1">
            <a:off x="3074834" y="2253802"/>
            <a:ext cx="1039966" cy="924058"/>
          </a:xfrm>
          <a:prstGeom prst="bentConnector3">
            <a:avLst>
              <a:gd name="adj1" fmla="val 50000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1" idx="2"/>
          </p:cNvCxnSpPr>
          <p:nvPr/>
        </p:nvCxnSpPr>
        <p:spPr>
          <a:xfrm rot="5400000" flipH="1" flipV="1">
            <a:off x="5297491" y="442156"/>
            <a:ext cx="1414566" cy="2749638"/>
          </a:xfrm>
          <a:prstGeom prst="bentConnector4">
            <a:avLst>
              <a:gd name="adj1" fmla="val -16160"/>
              <a:gd name="adj2" fmla="val 49064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45" idx="0"/>
          </p:cNvCxnSpPr>
          <p:nvPr/>
        </p:nvCxnSpPr>
        <p:spPr>
          <a:xfrm rot="16200000" flipH="1">
            <a:off x="8600450" y="2334295"/>
            <a:ext cx="1113539" cy="706899"/>
          </a:xfrm>
          <a:prstGeom prst="bentConnector3">
            <a:avLst>
              <a:gd name="adj1" fmla="val 50000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Diamond 42"/>
          <p:cNvSpPr/>
          <p:nvPr/>
        </p:nvSpPr>
        <p:spPr>
          <a:xfrm>
            <a:off x="6983682" y="4307828"/>
            <a:ext cx="2509232" cy="16227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statement</a:t>
            </a:r>
            <a:endParaRPr lang="en-GB" dirty="0"/>
          </a:p>
        </p:txBody>
      </p:sp>
      <p:cxnSp>
        <p:nvCxnSpPr>
          <p:cNvPr id="55" name="Elbow Connector 54"/>
          <p:cNvCxnSpPr>
            <a:stCxn id="28" idx="2"/>
            <a:endCxn id="43" idx="0"/>
          </p:cNvCxnSpPr>
          <p:nvPr/>
        </p:nvCxnSpPr>
        <p:spPr>
          <a:xfrm rot="16200000" flipH="1">
            <a:off x="4969232" y="1038762"/>
            <a:ext cx="859512" cy="5678619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044524" y="2907403"/>
            <a:ext cx="1030310" cy="540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</a:t>
            </a:r>
            <a:endParaRPr lang="en-GB" dirty="0"/>
          </a:p>
        </p:txBody>
      </p:sp>
      <p:sp>
        <p:nvSpPr>
          <p:cNvPr id="39" name="Rounded Rectangle 38"/>
          <p:cNvSpPr/>
          <p:nvPr/>
        </p:nvSpPr>
        <p:spPr>
          <a:xfrm>
            <a:off x="7379593" y="866259"/>
            <a:ext cx="1991933" cy="12245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Blynk server</a:t>
            </a:r>
            <a:endParaRPr lang="en-GB" sz="3200" dirty="0"/>
          </a:p>
        </p:txBody>
      </p:sp>
      <p:sp>
        <p:nvSpPr>
          <p:cNvPr id="45" name="Rounded Rectangle 44"/>
          <p:cNvSpPr/>
          <p:nvPr/>
        </p:nvSpPr>
        <p:spPr>
          <a:xfrm>
            <a:off x="8972975" y="3244515"/>
            <a:ext cx="1075387" cy="723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Smart phone</a:t>
            </a:r>
            <a:endParaRPr lang="en-GB" dirty="0"/>
          </a:p>
        </p:txBody>
      </p:sp>
      <p:sp>
        <p:nvSpPr>
          <p:cNvPr id="60" name="Rounded Rectangle 59"/>
          <p:cNvSpPr/>
          <p:nvPr/>
        </p:nvSpPr>
        <p:spPr>
          <a:xfrm>
            <a:off x="4338035" y="5204899"/>
            <a:ext cx="1030310" cy="540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Relay</a:t>
            </a:r>
            <a:endParaRPr lang="en-GB" dirty="0"/>
          </a:p>
        </p:txBody>
      </p:sp>
      <p:sp>
        <p:nvSpPr>
          <p:cNvPr id="61" name="Rounded Rectangle 60"/>
          <p:cNvSpPr/>
          <p:nvPr/>
        </p:nvSpPr>
        <p:spPr>
          <a:xfrm>
            <a:off x="2406204" y="5930566"/>
            <a:ext cx="1030310" cy="540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Fan </a:t>
            </a:r>
            <a:endParaRPr lang="en-GB" dirty="0"/>
          </a:p>
        </p:txBody>
      </p:sp>
      <p:cxnSp>
        <p:nvCxnSpPr>
          <p:cNvPr id="62" name="Elbow Connector 61"/>
          <p:cNvCxnSpPr>
            <a:stCxn id="60" idx="1"/>
            <a:endCxn id="61" idx="3"/>
          </p:cNvCxnSpPr>
          <p:nvPr/>
        </p:nvCxnSpPr>
        <p:spPr>
          <a:xfrm rot="10800000" flipV="1">
            <a:off x="3436515" y="5475355"/>
            <a:ext cx="901521" cy="725667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43" idx="1"/>
            <a:endCxn id="60" idx="3"/>
          </p:cNvCxnSpPr>
          <p:nvPr/>
        </p:nvCxnSpPr>
        <p:spPr>
          <a:xfrm rot="10800000" flipV="1">
            <a:off x="5368346" y="5119196"/>
            <a:ext cx="1615337" cy="356159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39" idx="1"/>
            <a:endCxn id="31" idx="3"/>
          </p:cNvCxnSpPr>
          <p:nvPr/>
        </p:nvCxnSpPr>
        <p:spPr>
          <a:xfrm rot="10800000" flipV="1">
            <a:off x="5145111" y="1478542"/>
            <a:ext cx="2234483" cy="775259"/>
          </a:xfrm>
          <a:prstGeom prst="bentConnector3">
            <a:avLst>
              <a:gd name="adj1" fmla="val 50000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4114800" y="1983345"/>
            <a:ext cx="1030310" cy="540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ESP</a:t>
            </a:r>
            <a:endParaRPr lang="en-GB" dirty="0"/>
          </a:p>
        </p:txBody>
      </p:sp>
      <p:sp>
        <p:nvSpPr>
          <p:cNvPr id="105" name="Notched Right Arrow 104"/>
          <p:cNvSpPr/>
          <p:nvPr/>
        </p:nvSpPr>
        <p:spPr>
          <a:xfrm rot="13336112">
            <a:off x="1130587" y="5006155"/>
            <a:ext cx="1467268" cy="938399"/>
          </a:xfrm>
          <a:prstGeom prst="notch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TextBox 106"/>
          <p:cNvSpPr txBox="1"/>
          <p:nvPr/>
        </p:nvSpPr>
        <p:spPr>
          <a:xfrm>
            <a:off x="1152903" y="3784411"/>
            <a:ext cx="97855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reading</a:t>
            </a:r>
            <a:endParaRPr lang="en-GB" dirty="0"/>
          </a:p>
        </p:txBody>
      </p:sp>
      <p:sp>
        <p:nvSpPr>
          <p:cNvPr id="108" name="TextBox 107"/>
          <p:cNvSpPr txBox="1"/>
          <p:nvPr/>
        </p:nvSpPr>
        <p:spPr>
          <a:xfrm>
            <a:off x="3225531" y="2538071"/>
            <a:ext cx="7720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UART</a:t>
            </a:r>
            <a:endParaRPr lang="en-GB" dirty="0"/>
          </a:p>
        </p:txBody>
      </p:sp>
      <p:sp>
        <p:nvSpPr>
          <p:cNvPr id="111" name="TextBox 110"/>
          <p:cNvSpPr txBox="1"/>
          <p:nvPr/>
        </p:nvSpPr>
        <p:spPr>
          <a:xfrm>
            <a:off x="5490926" y="2583025"/>
            <a:ext cx="8304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Wi-Fi</a:t>
            </a:r>
            <a:endParaRPr lang="en-GB" dirty="0"/>
          </a:p>
        </p:txBody>
      </p:sp>
      <p:sp>
        <p:nvSpPr>
          <p:cNvPr id="112" name="TextBox 111"/>
          <p:cNvSpPr txBox="1"/>
          <p:nvPr/>
        </p:nvSpPr>
        <p:spPr>
          <a:xfrm>
            <a:off x="6111619" y="1623429"/>
            <a:ext cx="11168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Respond</a:t>
            </a:r>
            <a:endParaRPr lang="en-GB" dirty="0"/>
          </a:p>
        </p:txBody>
      </p:sp>
      <p:sp>
        <p:nvSpPr>
          <p:cNvPr id="113" name="TextBox 112"/>
          <p:cNvSpPr txBox="1"/>
          <p:nvPr/>
        </p:nvSpPr>
        <p:spPr>
          <a:xfrm>
            <a:off x="5902815" y="5311560"/>
            <a:ext cx="8304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</a:t>
            </a:r>
            <a:endParaRPr lang="en-GB" dirty="0"/>
          </a:p>
        </p:txBody>
      </p:sp>
      <p:sp>
        <p:nvSpPr>
          <p:cNvPr id="115" name="TextBox 114"/>
          <p:cNvSpPr txBox="1"/>
          <p:nvPr/>
        </p:nvSpPr>
        <p:spPr>
          <a:xfrm>
            <a:off x="3299973" y="5285148"/>
            <a:ext cx="8304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order</a:t>
            </a:r>
            <a:endParaRPr lang="en-GB" dirty="0"/>
          </a:p>
        </p:txBody>
      </p:sp>
      <p:sp>
        <p:nvSpPr>
          <p:cNvPr id="116" name="TextBox 115"/>
          <p:cNvSpPr txBox="1"/>
          <p:nvPr/>
        </p:nvSpPr>
        <p:spPr>
          <a:xfrm>
            <a:off x="8986232" y="2497457"/>
            <a:ext cx="8304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Wi-Fi</a:t>
            </a:r>
            <a:endParaRPr lang="en-GB" dirty="0"/>
          </a:p>
        </p:txBody>
      </p:sp>
      <p:sp>
        <p:nvSpPr>
          <p:cNvPr id="120" name="TextBox 119"/>
          <p:cNvSpPr txBox="1"/>
          <p:nvPr/>
        </p:nvSpPr>
        <p:spPr>
          <a:xfrm>
            <a:off x="4421748" y="3718772"/>
            <a:ext cx="113430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compare</a:t>
            </a:r>
            <a:endParaRPr lang="en-GB" dirty="0"/>
          </a:p>
        </p:txBody>
      </p:sp>
      <p:sp>
        <p:nvSpPr>
          <p:cNvPr id="122" name="TextBox 121"/>
          <p:cNvSpPr txBox="1"/>
          <p:nvPr/>
        </p:nvSpPr>
        <p:spPr>
          <a:xfrm>
            <a:off x="875525" y="5906872"/>
            <a:ext cx="8304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wind</a:t>
            </a:r>
            <a:endParaRPr lang="en-GB" dirty="0"/>
          </a:p>
        </p:txBody>
      </p:sp>
      <p:cxnSp>
        <p:nvCxnSpPr>
          <p:cNvPr id="44" name="Elbow Connector 43"/>
          <p:cNvCxnSpPr>
            <a:stCxn id="45" idx="1"/>
            <a:endCxn id="39" idx="2"/>
          </p:cNvCxnSpPr>
          <p:nvPr/>
        </p:nvCxnSpPr>
        <p:spPr>
          <a:xfrm rot="10800000">
            <a:off x="8375561" y="2090826"/>
            <a:ext cx="597415" cy="1515372"/>
          </a:xfrm>
          <a:prstGeom prst="bent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618249" y="2950339"/>
            <a:ext cx="11168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Respond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0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5154" y="450761"/>
            <a:ext cx="9644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Circuitry, Coding and App</a:t>
            </a:r>
            <a:endParaRPr lang="en-US" sz="4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ardrop 4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7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72732" y="1788018"/>
            <a:ext cx="11114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Sensor circuit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2) Control/Power circuit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3) UART circuit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29" y="2755943"/>
            <a:ext cx="3402529" cy="3612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968" y="2592642"/>
            <a:ext cx="3003471" cy="3938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549" y="3324309"/>
            <a:ext cx="4563228" cy="2475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0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rdrop 3"/>
          <p:cNvSpPr/>
          <p:nvPr/>
        </p:nvSpPr>
        <p:spPr>
          <a:xfrm>
            <a:off x="11165983" y="115909"/>
            <a:ext cx="901521" cy="901521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8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506827" y="667556"/>
            <a:ext cx="795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Arduino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 6) ESP code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4" y="1193071"/>
            <a:ext cx="4127442" cy="5279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8" y="1193071"/>
            <a:ext cx="4100963" cy="5279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403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622</TotalTime>
  <Words>319</Words>
  <Application>Microsoft Office PowerPoint</Application>
  <PresentationFormat>Widescreen</PresentationFormat>
  <Paragraphs>104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Freestyle Script</vt:lpstr>
      <vt:lpstr>Trebuchet MS</vt:lpstr>
      <vt:lpstr>Wingdings 3</vt:lpstr>
      <vt:lpstr>Facet</vt:lpstr>
      <vt:lpstr>Embedded Systems’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Monitor Project</dc:title>
  <dc:creator>Mustfa Ayyed</dc:creator>
  <cp:lastModifiedBy>Mustfa Ayyed</cp:lastModifiedBy>
  <cp:revision>48</cp:revision>
  <dcterms:created xsi:type="dcterms:W3CDTF">2021-08-14T19:41:13Z</dcterms:created>
  <dcterms:modified xsi:type="dcterms:W3CDTF">2021-08-23T08:08:45Z</dcterms:modified>
</cp:coreProperties>
</file>